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99"/>
    <a:srgbClr val="B0EAC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2" d="100"/>
          <a:sy n="112" d="100"/>
        </p:scale>
        <p:origin x="49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E645B-8CAD-B9DD-AB91-82E37C63B2B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D00CBA2-6759-3205-2D5C-03F3DA8C4A7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5330EAE-5594-61D1-59AB-17419641D595}"/>
              </a:ext>
            </a:extLst>
          </p:cNvPr>
          <p:cNvSpPr>
            <a:spLocks noGrp="1"/>
          </p:cNvSpPr>
          <p:nvPr>
            <p:ph type="dt" sz="half" idx="10"/>
          </p:nvPr>
        </p:nvSpPr>
        <p:spPr/>
        <p:txBody>
          <a:bodyPr/>
          <a:lstStyle/>
          <a:p>
            <a:fld id="{5DD27B2D-5B73-4292-B7F5-74CED31F9F6C}" type="datetimeFigureOut">
              <a:rPr lang="en-GB" smtClean="0"/>
              <a:t>20/01/2025</a:t>
            </a:fld>
            <a:endParaRPr lang="en-GB"/>
          </a:p>
        </p:txBody>
      </p:sp>
      <p:sp>
        <p:nvSpPr>
          <p:cNvPr id="5" name="Footer Placeholder 4">
            <a:extLst>
              <a:ext uri="{FF2B5EF4-FFF2-40B4-BE49-F238E27FC236}">
                <a16:creationId xmlns:a16="http://schemas.microsoft.com/office/drawing/2014/main" id="{59206404-DBA3-1952-F644-0623039432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012D0F-7BA5-0B52-3426-10BDC5B8A790}"/>
              </a:ext>
            </a:extLst>
          </p:cNvPr>
          <p:cNvSpPr>
            <a:spLocks noGrp="1"/>
          </p:cNvSpPr>
          <p:nvPr>
            <p:ph type="sldNum" sz="quarter" idx="12"/>
          </p:nvPr>
        </p:nvSpPr>
        <p:spPr/>
        <p:txBody>
          <a:bodyPr/>
          <a:lstStyle/>
          <a:p>
            <a:fld id="{2E221142-D8CC-4318-8173-581C473EA477}" type="slidenum">
              <a:rPr lang="en-GB" smtClean="0"/>
              <a:t>‹#›</a:t>
            </a:fld>
            <a:endParaRPr lang="en-GB"/>
          </a:p>
        </p:txBody>
      </p:sp>
    </p:spTree>
    <p:extLst>
      <p:ext uri="{BB962C8B-B14F-4D97-AF65-F5344CB8AC3E}">
        <p14:creationId xmlns:p14="http://schemas.microsoft.com/office/powerpoint/2010/main" val="1101658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59E03-3C03-834B-F1C8-52549A0B960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542D72C-7D7A-DCE4-6EAF-7ECA74FAA35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5012544-CB87-A548-3980-5460BA456362}"/>
              </a:ext>
            </a:extLst>
          </p:cNvPr>
          <p:cNvSpPr>
            <a:spLocks noGrp="1"/>
          </p:cNvSpPr>
          <p:nvPr>
            <p:ph type="dt" sz="half" idx="10"/>
          </p:nvPr>
        </p:nvSpPr>
        <p:spPr/>
        <p:txBody>
          <a:bodyPr/>
          <a:lstStyle/>
          <a:p>
            <a:fld id="{5DD27B2D-5B73-4292-B7F5-74CED31F9F6C}" type="datetimeFigureOut">
              <a:rPr lang="en-GB" smtClean="0"/>
              <a:t>20/01/2025</a:t>
            </a:fld>
            <a:endParaRPr lang="en-GB"/>
          </a:p>
        </p:txBody>
      </p:sp>
      <p:sp>
        <p:nvSpPr>
          <p:cNvPr id="5" name="Footer Placeholder 4">
            <a:extLst>
              <a:ext uri="{FF2B5EF4-FFF2-40B4-BE49-F238E27FC236}">
                <a16:creationId xmlns:a16="http://schemas.microsoft.com/office/drawing/2014/main" id="{7AAB116B-8142-2F4C-292A-796DA0CDDE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1A367D-14FF-68E2-E1E8-C6E056CC65AD}"/>
              </a:ext>
            </a:extLst>
          </p:cNvPr>
          <p:cNvSpPr>
            <a:spLocks noGrp="1"/>
          </p:cNvSpPr>
          <p:nvPr>
            <p:ph type="sldNum" sz="quarter" idx="12"/>
          </p:nvPr>
        </p:nvSpPr>
        <p:spPr/>
        <p:txBody>
          <a:bodyPr/>
          <a:lstStyle/>
          <a:p>
            <a:fld id="{2E221142-D8CC-4318-8173-581C473EA477}" type="slidenum">
              <a:rPr lang="en-GB" smtClean="0"/>
              <a:t>‹#›</a:t>
            </a:fld>
            <a:endParaRPr lang="en-GB"/>
          </a:p>
        </p:txBody>
      </p:sp>
    </p:spTree>
    <p:extLst>
      <p:ext uri="{BB962C8B-B14F-4D97-AF65-F5344CB8AC3E}">
        <p14:creationId xmlns:p14="http://schemas.microsoft.com/office/powerpoint/2010/main" val="1869549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C5D53-0AB5-B3F7-3F25-5041B2C1594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5F7AD32-F935-D873-77A6-D6B58CA18DB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8AC9FC2-E33C-607E-80D6-985E8CF7EB96}"/>
              </a:ext>
            </a:extLst>
          </p:cNvPr>
          <p:cNvSpPr>
            <a:spLocks noGrp="1"/>
          </p:cNvSpPr>
          <p:nvPr>
            <p:ph type="dt" sz="half" idx="10"/>
          </p:nvPr>
        </p:nvSpPr>
        <p:spPr/>
        <p:txBody>
          <a:bodyPr/>
          <a:lstStyle/>
          <a:p>
            <a:fld id="{5DD27B2D-5B73-4292-B7F5-74CED31F9F6C}" type="datetimeFigureOut">
              <a:rPr lang="en-GB" smtClean="0"/>
              <a:t>20/01/2025</a:t>
            </a:fld>
            <a:endParaRPr lang="en-GB"/>
          </a:p>
        </p:txBody>
      </p:sp>
      <p:sp>
        <p:nvSpPr>
          <p:cNvPr id="5" name="Footer Placeholder 4">
            <a:extLst>
              <a:ext uri="{FF2B5EF4-FFF2-40B4-BE49-F238E27FC236}">
                <a16:creationId xmlns:a16="http://schemas.microsoft.com/office/drawing/2014/main" id="{4AED3878-AE99-A0BF-29D6-BDFDDC9611C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FD89A7-9784-A387-9A24-838A3E5077B2}"/>
              </a:ext>
            </a:extLst>
          </p:cNvPr>
          <p:cNvSpPr>
            <a:spLocks noGrp="1"/>
          </p:cNvSpPr>
          <p:nvPr>
            <p:ph type="sldNum" sz="quarter" idx="12"/>
          </p:nvPr>
        </p:nvSpPr>
        <p:spPr/>
        <p:txBody>
          <a:bodyPr/>
          <a:lstStyle/>
          <a:p>
            <a:fld id="{2E221142-D8CC-4318-8173-581C473EA477}" type="slidenum">
              <a:rPr lang="en-GB" smtClean="0"/>
              <a:t>‹#›</a:t>
            </a:fld>
            <a:endParaRPr lang="en-GB"/>
          </a:p>
        </p:txBody>
      </p:sp>
    </p:spTree>
    <p:extLst>
      <p:ext uri="{BB962C8B-B14F-4D97-AF65-F5344CB8AC3E}">
        <p14:creationId xmlns:p14="http://schemas.microsoft.com/office/powerpoint/2010/main" val="10885628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FAEAE-910E-4B3C-8938-04147E388D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8ED2EF8-CF70-3ADE-A1FC-54EBFACEB8B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F9999C7-C981-908B-3100-930F9DE58C4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DCE2473-75FB-3E08-F115-AC03F657271D}"/>
              </a:ext>
            </a:extLst>
          </p:cNvPr>
          <p:cNvSpPr>
            <a:spLocks noGrp="1"/>
          </p:cNvSpPr>
          <p:nvPr>
            <p:ph type="dt" sz="half" idx="10"/>
          </p:nvPr>
        </p:nvSpPr>
        <p:spPr/>
        <p:txBody>
          <a:bodyPr/>
          <a:lstStyle/>
          <a:p>
            <a:fld id="{5DD27B2D-5B73-4292-B7F5-74CED31F9F6C}" type="datetimeFigureOut">
              <a:rPr lang="en-GB" smtClean="0"/>
              <a:t>20/01/2025</a:t>
            </a:fld>
            <a:endParaRPr lang="en-GB"/>
          </a:p>
        </p:txBody>
      </p:sp>
      <p:sp>
        <p:nvSpPr>
          <p:cNvPr id="6" name="Footer Placeholder 5">
            <a:extLst>
              <a:ext uri="{FF2B5EF4-FFF2-40B4-BE49-F238E27FC236}">
                <a16:creationId xmlns:a16="http://schemas.microsoft.com/office/drawing/2014/main" id="{A9C9DCB4-2B86-A75D-7D36-2E18024941D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E0FD0B8-F51F-CD6D-888A-FE3F1F6A387C}"/>
              </a:ext>
            </a:extLst>
          </p:cNvPr>
          <p:cNvSpPr>
            <a:spLocks noGrp="1"/>
          </p:cNvSpPr>
          <p:nvPr>
            <p:ph type="sldNum" sz="quarter" idx="12"/>
          </p:nvPr>
        </p:nvSpPr>
        <p:spPr/>
        <p:txBody>
          <a:bodyPr/>
          <a:lstStyle/>
          <a:p>
            <a:fld id="{2E221142-D8CC-4318-8173-581C473EA477}" type="slidenum">
              <a:rPr lang="en-GB" smtClean="0"/>
              <a:t>‹#›</a:t>
            </a:fld>
            <a:endParaRPr lang="en-GB"/>
          </a:p>
        </p:txBody>
      </p:sp>
    </p:spTree>
    <p:extLst>
      <p:ext uri="{BB962C8B-B14F-4D97-AF65-F5344CB8AC3E}">
        <p14:creationId xmlns:p14="http://schemas.microsoft.com/office/powerpoint/2010/main" val="33112908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2824A-6BD8-FF97-6C17-B745F967785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AC2AF30-FA5D-EEF4-A7AB-D27AE892530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3E08F91-0249-C8B5-0A18-F8B5B5619D8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A018D81-344B-FFB0-4D40-356AC1D5688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6C710D3-EB0B-80B5-2786-28AC199188F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B9AD1B0-B8A0-0FAE-96E3-1395CD3563C4}"/>
              </a:ext>
            </a:extLst>
          </p:cNvPr>
          <p:cNvSpPr>
            <a:spLocks noGrp="1"/>
          </p:cNvSpPr>
          <p:nvPr>
            <p:ph type="dt" sz="half" idx="10"/>
          </p:nvPr>
        </p:nvSpPr>
        <p:spPr/>
        <p:txBody>
          <a:bodyPr/>
          <a:lstStyle/>
          <a:p>
            <a:fld id="{5DD27B2D-5B73-4292-B7F5-74CED31F9F6C}" type="datetimeFigureOut">
              <a:rPr lang="en-GB" smtClean="0"/>
              <a:t>20/01/2025</a:t>
            </a:fld>
            <a:endParaRPr lang="en-GB"/>
          </a:p>
        </p:txBody>
      </p:sp>
      <p:sp>
        <p:nvSpPr>
          <p:cNvPr id="8" name="Footer Placeholder 7">
            <a:extLst>
              <a:ext uri="{FF2B5EF4-FFF2-40B4-BE49-F238E27FC236}">
                <a16:creationId xmlns:a16="http://schemas.microsoft.com/office/drawing/2014/main" id="{6BE6F696-C780-7AF1-F9C7-67EE015E5F2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9358014-56AB-8512-092A-2C2B167013D3}"/>
              </a:ext>
            </a:extLst>
          </p:cNvPr>
          <p:cNvSpPr>
            <a:spLocks noGrp="1"/>
          </p:cNvSpPr>
          <p:nvPr>
            <p:ph type="sldNum" sz="quarter" idx="12"/>
          </p:nvPr>
        </p:nvSpPr>
        <p:spPr/>
        <p:txBody>
          <a:bodyPr/>
          <a:lstStyle/>
          <a:p>
            <a:fld id="{2E221142-D8CC-4318-8173-581C473EA477}" type="slidenum">
              <a:rPr lang="en-GB" smtClean="0"/>
              <a:t>‹#›</a:t>
            </a:fld>
            <a:endParaRPr lang="en-GB"/>
          </a:p>
        </p:txBody>
      </p:sp>
    </p:spTree>
    <p:extLst>
      <p:ext uri="{BB962C8B-B14F-4D97-AF65-F5344CB8AC3E}">
        <p14:creationId xmlns:p14="http://schemas.microsoft.com/office/powerpoint/2010/main" val="30332955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3E0D-A240-DA72-B745-8C3D89633E1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501A6CD-95BF-8B7F-5D1C-44C38477DC0C}"/>
              </a:ext>
            </a:extLst>
          </p:cNvPr>
          <p:cNvSpPr>
            <a:spLocks noGrp="1"/>
          </p:cNvSpPr>
          <p:nvPr>
            <p:ph type="dt" sz="half" idx="10"/>
          </p:nvPr>
        </p:nvSpPr>
        <p:spPr/>
        <p:txBody>
          <a:bodyPr/>
          <a:lstStyle/>
          <a:p>
            <a:fld id="{5DD27B2D-5B73-4292-B7F5-74CED31F9F6C}" type="datetimeFigureOut">
              <a:rPr lang="en-GB" smtClean="0"/>
              <a:t>20/01/2025</a:t>
            </a:fld>
            <a:endParaRPr lang="en-GB"/>
          </a:p>
        </p:txBody>
      </p:sp>
      <p:sp>
        <p:nvSpPr>
          <p:cNvPr id="4" name="Footer Placeholder 3">
            <a:extLst>
              <a:ext uri="{FF2B5EF4-FFF2-40B4-BE49-F238E27FC236}">
                <a16:creationId xmlns:a16="http://schemas.microsoft.com/office/drawing/2014/main" id="{1620E604-5DDC-5597-D487-D69B2C44E40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25B71C6-1429-1348-7F54-F8AC7C0DE992}"/>
              </a:ext>
            </a:extLst>
          </p:cNvPr>
          <p:cNvSpPr>
            <a:spLocks noGrp="1"/>
          </p:cNvSpPr>
          <p:nvPr>
            <p:ph type="sldNum" sz="quarter" idx="12"/>
          </p:nvPr>
        </p:nvSpPr>
        <p:spPr/>
        <p:txBody>
          <a:bodyPr/>
          <a:lstStyle/>
          <a:p>
            <a:fld id="{2E221142-D8CC-4318-8173-581C473EA477}" type="slidenum">
              <a:rPr lang="en-GB" smtClean="0"/>
              <a:t>‹#›</a:t>
            </a:fld>
            <a:endParaRPr lang="en-GB"/>
          </a:p>
        </p:txBody>
      </p:sp>
    </p:spTree>
    <p:extLst>
      <p:ext uri="{BB962C8B-B14F-4D97-AF65-F5344CB8AC3E}">
        <p14:creationId xmlns:p14="http://schemas.microsoft.com/office/powerpoint/2010/main" val="13908128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79D011C-C67C-BF99-40CE-38DBB0ABFBF8}"/>
              </a:ext>
            </a:extLst>
          </p:cNvPr>
          <p:cNvSpPr>
            <a:spLocks noGrp="1"/>
          </p:cNvSpPr>
          <p:nvPr>
            <p:ph type="dt" sz="half" idx="10"/>
          </p:nvPr>
        </p:nvSpPr>
        <p:spPr/>
        <p:txBody>
          <a:bodyPr/>
          <a:lstStyle/>
          <a:p>
            <a:fld id="{5DD27B2D-5B73-4292-B7F5-74CED31F9F6C}" type="datetimeFigureOut">
              <a:rPr lang="en-GB" smtClean="0"/>
              <a:t>20/01/2025</a:t>
            </a:fld>
            <a:endParaRPr lang="en-GB"/>
          </a:p>
        </p:txBody>
      </p:sp>
      <p:sp>
        <p:nvSpPr>
          <p:cNvPr id="3" name="Footer Placeholder 2">
            <a:extLst>
              <a:ext uri="{FF2B5EF4-FFF2-40B4-BE49-F238E27FC236}">
                <a16:creationId xmlns:a16="http://schemas.microsoft.com/office/drawing/2014/main" id="{D4BE0B35-BAFF-4CA7-B677-FDF9A42DD48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728D51C-3B75-3479-C614-85A8068CDC69}"/>
              </a:ext>
            </a:extLst>
          </p:cNvPr>
          <p:cNvSpPr>
            <a:spLocks noGrp="1"/>
          </p:cNvSpPr>
          <p:nvPr>
            <p:ph type="sldNum" sz="quarter" idx="12"/>
          </p:nvPr>
        </p:nvSpPr>
        <p:spPr/>
        <p:txBody>
          <a:bodyPr/>
          <a:lstStyle/>
          <a:p>
            <a:fld id="{2E221142-D8CC-4318-8173-581C473EA477}" type="slidenum">
              <a:rPr lang="en-GB" smtClean="0"/>
              <a:t>‹#›</a:t>
            </a:fld>
            <a:endParaRPr lang="en-GB"/>
          </a:p>
        </p:txBody>
      </p:sp>
    </p:spTree>
    <p:extLst>
      <p:ext uri="{BB962C8B-B14F-4D97-AF65-F5344CB8AC3E}">
        <p14:creationId xmlns:p14="http://schemas.microsoft.com/office/powerpoint/2010/main" val="28994422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AFFBB-9C3D-1C18-5CA3-05F6696D36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192ACAD-66CE-4E21-DFAF-B5A513297F3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5705884-618D-63E0-66CB-B27156FFB9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C3D0B8F-5C79-9917-1959-51865D5859AA}"/>
              </a:ext>
            </a:extLst>
          </p:cNvPr>
          <p:cNvSpPr>
            <a:spLocks noGrp="1"/>
          </p:cNvSpPr>
          <p:nvPr>
            <p:ph type="dt" sz="half" idx="10"/>
          </p:nvPr>
        </p:nvSpPr>
        <p:spPr/>
        <p:txBody>
          <a:bodyPr/>
          <a:lstStyle/>
          <a:p>
            <a:fld id="{5DD27B2D-5B73-4292-B7F5-74CED31F9F6C}" type="datetimeFigureOut">
              <a:rPr lang="en-GB" smtClean="0"/>
              <a:t>20/01/2025</a:t>
            </a:fld>
            <a:endParaRPr lang="en-GB"/>
          </a:p>
        </p:txBody>
      </p:sp>
      <p:sp>
        <p:nvSpPr>
          <p:cNvPr id="6" name="Footer Placeholder 5">
            <a:extLst>
              <a:ext uri="{FF2B5EF4-FFF2-40B4-BE49-F238E27FC236}">
                <a16:creationId xmlns:a16="http://schemas.microsoft.com/office/drawing/2014/main" id="{36636AB6-61E5-D552-8AE5-D914B64EFD5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C8D4AC-F04E-3C36-028B-2C0A6108116E}"/>
              </a:ext>
            </a:extLst>
          </p:cNvPr>
          <p:cNvSpPr>
            <a:spLocks noGrp="1"/>
          </p:cNvSpPr>
          <p:nvPr>
            <p:ph type="sldNum" sz="quarter" idx="12"/>
          </p:nvPr>
        </p:nvSpPr>
        <p:spPr/>
        <p:txBody>
          <a:bodyPr/>
          <a:lstStyle/>
          <a:p>
            <a:fld id="{2E221142-D8CC-4318-8173-581C473EA477}" type="slidenum">
              <a:rPr lang="en-GB" smtClean="0"/>
              <a:t>‹#›</a:t>
            </a:fld>
            <a:endParaRPr lang="en-GB"/>
          </a:p>
        </p:txBody>
      </p:sp>
    </p:spTree>
    <p:extLst>
      <p:ext uri="{BB962C8B-B14F-4D97-AF65-F5344CB8AC3E}">
        <p14:creationId xmlns:p14="http://schemas.microsoft.com/office/powerpoint/2010/main" val="31847294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22535F-1806-76AE-A71D-1260855E887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5384C30-49DC-CBF7-75F9-11FCB18A22F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A4662AF-68FE-98B9-26D1-EC980997DB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60C96D9-7641-1C2F-E155-0D8099EA221D}"/>
              </a:ext>
            </a:extLst>
          </p:cNvPr>
          <p:cNvSpPr>
            <a:spLocks noGrp="1"/>
          </p:cNvSpPr>
          <p:nvPr>
            <p:ph type="dt" sz="half" idx="10"/>
          </p:nvPr>
        </p:nvSpPr>
        <p:spPr/>
        <p:txBody>
          <a:bodyPr/>
          <a:lstStyle/>
          <a:p>
            <a:fld id="{5DD27B2D-5B73-4292-B7F5-74CED31F9F6C}" type="datetimeFigureOut">
              <a:rPr lang="en-GB" smtClean="0"/>
              <a:t>20/01/2025</a:t>
            </a:fld>
            <a:endParaRPr lang="en-GB"/>
          </a:p>
        </p:txBody>
      </p:sp>
      <p:sp>
        <p:nvSpPr>
          <p:cNvPr id="6" name="Footer Placeholder 5">
            <a:extLst>
              <a:ext uri="{FF2B5EF4-FFF2-40B4-BE49-F238E27FC236}">
                <a16:creationId xmlns:a16="http://schemas.microsoft.com/office/drawing/2014/main" id="{D42BD90A-8F43-DB11-4E10-6D8833CD83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AE28B6E-B428-BDDF-9863-6CA9B3E864AF}"/>
              </a:ext>
            </a:extLst>
          </p:cNvPr>
          <p:cNvSpPr>
            <a:spLocks noGrp="1"/>
          </p:cNvSpPr>
          <p:nvPr>
            <p:ph type="sldNum" sz="quarter" idx="12"/>
          </p:nvPr>
        </p:nvSpPr>
        <p:spPr/>
        <p:txBody>
          <a:bodyPr/>
          <a:lstStyle/>
          <a:p>
            <a:fld id="{2E221142-D8CC-4318-8173-581C473EA477}" type="slidenum">
              <a:rPr lang="en-GB" smtClean="0"/>
              <a:t>‹#›</a:t>
            </a:fld>
            <a:endParaRPr lang="en-GB"/>
          </a:p>
        </p:txBody>
      </p:sp>
    </p:spTree>
    <p:extLst>
      <p:ext uri="{BB962C8B-B14F-4D97-AF65-F5344CB8AC3E}">
        <p14:creationId xmlns:p14="http://schemas.microsoft.com/office/powerpoint/2010/main" val="13680886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783BB-2172-41C0-AEEC-2AB8609303F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C332971-76F4-C28D-BE8B-01DE24AB4E2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7BE816E-D662-8C84-331D-ADFC8CA3DDBF}"/>
              </a:ext>
            </a:extLst>
          </p:cNvPr>
          <p:cNvSpPr>
            <a:spLocks noGrp="1"/>
          </p:cNvSpPr>
          <p:nvPr>
            <p:ph type="dt" sz="half" idx="10"/>
          </p:nvPr>
        </p:nvSpPr>
        <p:spPr/>
        <p:txBody>
          <a:bodyPr/>
          <a:lstStyle/>
          <a:p>
            <a:fld id="{5DD27B2D-5B73-4292-B7F5-74CED31F9F6C}" type="datetimeFigureOut">
              <a:rPr lang="en-GB" smtClean="0"/>
              <a:t>20/01/2025</a:t>
            </a:fld>
            <a:endParaRPr lang="en-GB"/>
          </a:p>
        </p:txBody>
      </p:sp>
      <p:sp>
        <p:nvSpPr>
          <p:cNvPr id="5" name="Footer Placeholder 4">
            <a:extLst>
              <a:ext uri="{FF2B5EF4-FFF2-40B4-BE49-F238E27FC236}">
                <a16:creationId xmlns:a16="http://schemas.microsoft.com/office/drawing/2014/main" id="{8268E4F5-0D0B-44E9-BE56-3A3B8D7A4B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91F318-6A48-D8E7-5B33-5C8D7250D17E}"/>
              </a:ext>
            </a:extLst>
          </p:cNvPr>
          <p:cNvSpPr>
            <a:spLocks noGrp="1"/>
          </p:cNvSpPr>
          <p:nvPr>
            <p:ph type="sldNum" sz="quarter" idx="12"/>
          </p:nvPr>
        </p:nvSpPr>
        <p:spPr/>
        <p:txBody>
          <a:bodyPr/>
          <a:lstStyle/>
          <a:p>
            <a:fld id="{2E221142-D8CC-4318-8173-581C473EA477}" type="slidenum">
              <a:rPr lang="en-GB" smtClean="0"/>
              <a:t>‹#›</a:t>
            </a:fld>
            <a:endParaRPr lang="en-GB"/>
          </a:p>
        </p:txBody>
      </p:sp>
    </p:spTree>
    <p:extLst>
      <p:ext uri="{BB962C8B-B14F-4D97-AF65-F5344CB8AC3E}">
        <p14:creationId xmlns:p14="http://schemas.microsoft.com/office/powerpoint/2010/main" val="1436242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EDFA8F8-02F2-D7CC-3477-6B5C56E19CA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4C9C088-2B44-35B8-C2C7-8611A630463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C76B3F-A0D8-9585-FD9C-372E29023E7B}"/>
              </a:ext>
            </a:extLst>
          </p:cNvPr>
          <p:cNvSpPr>
            <a:spLocks noGrp="1"/>
          </p:cNvSpPr>
          <p:nvPr>
            <p:ph type="dt" sz="half" idx="10"/>
          </p:nvPr>
        </p:nvSpPr>
        <p:spPr/>
        <p:txBody>
          <a:bodyPr/>
          <a:lstStyle/>
          <a:p>
            <a:fld id="{5DD27B2D-5B73-4292-B7F5-74CED31F9F6C}" type="datetimeFigureOut">
              <a:rPr lang="en-GB" smtClean="0"/>
              <a:t>20/01/2025</a:t>
            </a:fld>
            <a:endParaRPr lang="en-GB"/>
          </a:p>
        </p:txBody>
      </p:sp>
      <p:sp>
        <p:nvSpPr>
          <p:cNvPr id="5" name="Footer Placeholder 4">
            <a:extLst>
              <a:ext uri="{FF2B5EF4-FFF2-40B4-BE49-F238E27FC236}">
                <a16:creationId xmlns:a16="http://schemas.microsoft.com/office/drawing/2014/main" id="{92A1A49C-279C-3B04-49B4-2532EE67DC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3D4857-7D41-CCB5-515D-B2F79C7388F7}"/>
              </a:ext>
            </a:extLst>
          </p:cNvPr>
          <p:cNvSpPr>
            <a:spLocks noGrp="1"/>
          </p:cNvSpPr>
          <p:nvPr>
            <p:ph type="sldNum" sz="quarter" idx="12"/>
          </p:nvPr>
        </p:nvSpPr>
        <p:spPr/>
        <p:txBody>
          <a:bodyPr/>
          <a:lstStyle/>
          <a:p>
            <a:fld id="{2E221142-D8CC-4318-8173-581C473EA477}" type="slidenum">
              <a:rPr lang="en-GB" smtClean="0"/>
              <a:t>‹#›</a:t>
            </a:fld>
            <a:endParaRPr lang="en-GB"/>
          </a:p>
        </p:txBody>
      </p:sp>
    </p:spTree>
    <p:extLst>
      <p:ext uri="{BB962C8B-B14F-4D97-AF65-F5344CB8AC3E}">
        <p14:creationId xmlns:p14="http://schemas.microsoft.com/office/powerpoint/2010/main" val="34132949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63DB500-BD96-D0BF-29A4-1D17B4A2EDC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2580CAF-D8ED-714C-FC02-436BB31984C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FE8126-81DC-1634-CEC8-BC5CDAF3AB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D27B2D-5B73-4292-B7F5-74CED31F9F6C}" type="datetimeFigureOut">
              <a:rPr lang="en-GB" smtClean="0"/>
              <a:t>20/01/2025</a:t>
            </a:fld>
            <a:endParaRPr lang="en-GB"/>
          </a:p>
        </p:txBody>
      </p:sp>
      <p:sp>
        <p:nvSpPr>
          <p:cNvPr id="5" name="Footer Placeholder 4">
            <a:extLst>
              <a:ext uri="{FF2B5EF4-FFF2-40B4-BE49-F238E27FC236}">
                <a16:creationId xmlns:a16="http://schemas.microsoft.com/office/drawing/2014/main" id="{2A18223F-5AEF-42B5-38A0-8D05B2ADD92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D27D098-E33F-FA5E-FC88-C903671A9B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221142-D8CC-4318-8173-581C473EA477}" type="slidenum">
              <a:rPr lang="en-GB" smtClean="0"/>
              <a:t>‹#›</a:t>
            </a:fld>
            <a:endParaRPr lang="en-GB"/>
          </a:p>
        </p:txBody>
      </p:sp>
    </p:spTree>
    <p:extLst>
      <p:ext uri="{BB962C8B-B14F-4D97-AF65-F5344CB8AC3E}">
        <p14:creationId xmlns:p14="http://schemas.microsoft.com/office/powerpoint/2010/main" val="41837615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hyperlink" Target="https://forms.office.com/e/H139p856j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9999">
            <a:alpha val="12000"/>
          </a:srgbClr>
        </a:solidFill>
        <a:effectLst/>
      </p:bgPr>
    </p:bg>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E039B028-7509-08CA-E266-3C3C5F495AF1}"/>
              </a:ext>
            </a:extLst>
          </p:cNvPr>
          <p:cNvSpPr txBox="1"/>
          <p:nvPr/>
        </p:nvSpPr>
        <p:spPr>
          <a:xfrm>
            <a:off x="397161" y="3260666"/>
            <a:ext cx="8682181" cy="2908489"/>
          </a:xfrm>
          <a:prstGeom prst="rect">
            <a:avLst/>
          </a:prstGeom>
          <a:noFill/>
        </p:spPr>
        <p:txBody>
          <a:bodyPr wrap="square" rtlCol="0">
            <a:spAutoFit/>
          </a:bodyPr>
          <a:lstStyle/>
          <a:p>
            <a:r>
              <a:rPr lang="en-GB" sz="1750" b="1" dirty="0">
                <a:solidFill>
                  <a:srgbClr val="002060"/>
                </a:solidFill>
                <a:latin typeface="Calibri" panose="020F0502020204030204" pitchFamily="34" charset="0"/>
                <a:ea typeface="Calibri" panose="020F0502020204030204" pitchFamily="34" charset="0"/>
              </a:rPr>
              <a:t>Radiotherapy teams care for people diagnosed with cancer.  Using treatments involving different types of high-energy ionising radiation, Therapeutic Radiographers work alongside other healthcare professionals, such as Clinical Scientists, to create and administer treatment plans that blend technical expertise with emotional support and care for patients.</a:t>
            </a:r>
          </a:p>
          <a:p>
            <a:endParaRPr lang="en-GB" sz="800" b="1" dirty="0">
              <a:solidFill>
                <a:srgbClr val="002060"/>
              </a:solidFill>
              <a:latin typeface="Calibri" panose="020F0502020204030204" pitchFamily="34" charset="0"/>
              <a:ea typeface="Calibri" panose="020F0502020204030204" pitchFamily="34" charset="0"/>
            </a:endParaRPr>
          </a:p>
          <a:p>
            <a:r>
              <a:rPr lang="en-GB" sz="1750" b="1" dirty="0">
                <a:solidFill>
                  <a:srgbClr val="002060"/>
                </a:solidFill>
                <a:latin typeface="Calibri" panose="020F0502020204030204" pitchFamily="34" charset="0"/>
                <a:ea typeface="Calibri" panose="020F0502020204030204" pitchFamily="34" charset="0"/>
              </a:rPr>
              <a:t>If you are currently in Year 11 or above, c</a:t>
            </a:r>
            <a:r>
              <a:rPr lang="en-GB" sz="1750" b="1" dirty="0">
                <a:solidFill>
                  <a:srgbClr val="002060"/>
                </a:solidFill>
                <a:effectLst/>
                <a:latin typeface="Calibri" panose="020F0502020204030204" pitchFamily="34" charset="0"/>
                <a:ea typeface="Calibri" panose="020F0502020204030204" pitchFamily="34" charset="0"/>
              </a:rPr>
              <a:t>ome and find out more about career opportunities within Radiotherapy at our </a:t>
            </a:r>
            <a:r>
              <a:rPr lang="en-GB" sz="1750" b="1" dirty="0">
                <a:solidFill>
                  <a:srgbClr val="002060"/>
                </a:solidFill>
                <a:latin typeface="Calibri" panose="020F0502020204030204" pitchFamily="34" charset="0"/>
                <a:ea typeface="Calibri" panose="020F0502020204030204" pitchFamily="34" charset="0"/>
              </a:rPr>
              <a:t>Open Day at the Norfolk and Norwich University Hospital.  Take a tour of the different areas of our department, explore a patient journey, learn about the different technology and machinery that we use and find out more about training opportunities and career progression.  Places are limited so sign up now.</a:t>
            </a:r>
            <a:endParaRPr lang="en-GB" sz="1750" b="1" dirty="0">
              <a:solidFill>
                <a:srgbClr val="002060"/>
              </a:solidFill>
              <a:effectLst/>
              <a:latin typeface="Calibri" panose="020F0502020204030204" pitchFamily="34" charset="0"/>
              <a:ea typeface="Calibri" panose="020F0502020204030204" pitchFamily="34" charset="0"/>
            </a:endParaRPr>
          </a:p>
        </p:txBody>
      </p:sp>
      <p:sp>
        <p:nvSpPr>
          <p:cNvPr id="16" name="TextBox 15">
            <a:extLst>
              <a:ext uri="{FF2B5EF4-FFF2-40B4-BE49-F238E27FC236}">
                <a16:creationId xmlns:a16="http://schemas.microsoft.com/office/drawing/2014/main" id="{13A5DE3A-9773-7892-011E-8FAF15B181F8}"/>
              </a:ext>
            </a:extLst>
          </p:cNvPr>
          <p:cNvSpPr txBox="1"/>
          <p:nvPr/>
        </p:nvSpPr>
        <p:spPr>
          <a:xfrm>
            <a:off x="397162" y="287883"/>
            <a:ext cx="8682181" cy="1323439"/>
          </a:xfrm>
          <a:prstGeom prst="rect">
            <a:avLst/>
          </a:prstGeom>
          <a:solidFill>
            <a:srgbClr val="009999"/>
          </a:solidFill>
        </p:spPr>
        <p:txBody>
          <a:bodyPr wrap="square" rtlCol="0">
            <a:spAutoFit/>
          </a:bodyPr>
          <a:lstStyle/>
          <a:p>
            <a:pPr algn="ctr"/>
            <a:r>
              <a:rPr lang="en-GB" sz="4000" b="1" dirty="0">
                <a:solidFill>
                  <a:schemeClr val="bg1"/>
                </a:solidFill>
              </a:rPr>
              <a:t>Would you like to find out more about</a:t>
            </a:r>
          </a:p>
          <a:p>
            <a:pPr algn="ctr"/>
            <a:r>
              <a:rPr lang="en-GB" sz="4000" b="1" dirty="0">
                <a:solidFill>
                  <a:schemeClr val="bg1"/>
                </a:solidFill>
              </a:rPr>
              <a:t>a career in Radiotherapy?</a:t>
            </a:r>
          </a:p>
        </p:txBody>
      </p:sp>
      <p:pic>
        <p:nvPicPr>
          <p:cNvPr id="18" name="Picture 17">
            <a:extLst>
              <a:ext uri="{FF2B5EF4-FFF2-40B4-BE49-F238E27FC236}">
                <a16:creationId xmlns:a16="http://schemas.microsoft.com/office/drawing/2014/main" id="{96CFC81D-7498-26E5-161F-9A00ED89874B}"/>
              </a:ext>
            </a:extLst>
          </p:cNvPr>
          <p:cNvPicPr>
            <a:picLocks noChangeAspect="1"/>
          </p:cNvPicPr>
          <p:nvPr/>
        </p:nvPicPr>
        <p:blipFill>
          <a:blip r:embed="rId2"/>
          <a:stretch>
            <a:fillRect/>
          </a:stretch>
        </p:blipFill>
        <p:spPr>
          <a:xfrm>
            <a:off x="9210139" y="1274168"/>
            <a:ext cx="2685100" cy="1613661"/>
          </a:xfrm>
          <a:prstGeom prst="rect">
            <a:avLst/>
          </a:prstGeom>
          <a:ln w="28575">
            <a:solidFill>
              <a:srgbClr val="009999"/>
            </a:solidFill>
          </a:ln>
        </p:spPr>
      </p:pic>
      <p:pic>
        <p:nvPicPr>
          <p:cNvPr id="19" name="Picture 18">
            <a:extLst>
              <a:ext uri="{FF2B5EF4-FFF2-40B4-BE49-F238E27FC236}">
                <a16:creationId xmlns:a16="http://schemas.microsoft.com/office/drawing/2014/main" id="{C24BD72C-A5E6-9017-BAAF-30BDED5B9F0F}"/>
              </a:ext>
            </a:extLst>
          </p:cNvPr>
          <p:cNvPicPr>
            <a:picLocks noChangeAspect="1"/>
          </p:cNvPicPr>
          <p:nvPr/>
        </p:nvPicPr>
        <p:blipFill>
          <a:blip r:embed="rId3"/>
          <a:stretch>
            <a:fillRect/>
          </a:stretch>
        </p:blipFill>
        <p:spPr>
          <a:xfrm>
            <a:off x="9210139" y="3022767"/>
            <a:ext cx="2685100" cy="1783102"/>
          </a:xfrm>
          <a:prstGeom prst="rect">
            <a:avLst/>
          </a:prstGeom>
          <a:ln w="28575">
            <a:solidFill>
              <a:srgbClr val="009999"/>
            </a:solidFill>
          </a:ln>
        </p:spPr>
      </p:pic>
      <p:sp>
        <p:nvSpPr>
          <p:cNvPr id="2" name="TextBox 1">
            <a:extLst>
              <a:ext uri="{FF2B5EF4-FFF2-40B4-BE49-F238E27FC236}">
                <a16:creationId xmlns:a16="http://schemas.microsoft.com/office/drawing/2014/main" id="{C2A8B65E-2ADB-84F0-5FC6-43D456AC0A1F}"/>
              </a:ext>
            </a:extLst>
          </p:cNvPr>
          <p:cNvSpPr txBox="1"/>
          <p:nvPr/>
        </p:nvSpPr>
        <p:spPr>
          <a:xfrm>
            <a:off x="397161" y="1645895"/>
            <a:ext cx="8682181" cy="1692771"/>
          </a:xfrm>
          <a:prstGeom prst="rect">
            <a:avLst/>
          </a:prstGeom>
          <a:noFill/>
        </p:spPr>
        <p:txBody>
          <a:bodyPr wrap="square" rtlCol="0">
            <a:spAutoFit/>
          </a:bodyPr>
          <a:lstStyle/>
          <a:p>
            <a:r>
              <a:rPr lang="en-GB" sz="3000" b="1" dirty="0">
                <a:solidFill>
                  <a:srgbClr val="00A19B"/>
                </a:solidFill>
                <a:latin typeface="Calibri" panose="020F0502020204030204" pitchFamily="34" charset="0"/>
                <a:ea typeface="Calibri" panose="020F0502020204030204" pitchFamily="34" charset="0"/>
              </a:rPr>
              <a:t>Saturday 15</a:t>
            </a:r>
            <a:r>
              <a:rPr lang="en-GB" sz="3000" b="1" baseline="30000" dirty="0">
                <a:solidFill>
                  <a:srgbClr val="00A19B"/>
                </a:solidFill>
                <a:latin typeface="Calibri" panose="020F0502020204030204" pitchFamily="34" charset="0"/>
                <a:ea typeface="Calibri" panose="020F0502020204030204" pitchFamily="34" charset="0"/>
              </a:rPr>
              <a:t>th</a:t>
            </a:r>
            <a:r>
              <a:rPr lang="en-GB" sz="3000" b="1" dirty="0">
                <a:solidFill>
                  <a:srgbClr val="00A19B"/>
                </a:solidFill>
                <a:latin typeface="Calibri" panose="020F0502020204030204" pitchFamily="34" charset="0"/>
                <a:ea typeface="Calibri" panose="020F0502020204030204" pitchFamily="34" charset="0"/>
              </a:rPr>
              <a:t> March 2025, 2.00*- 4.30pm</a:t>
            </a:r>
            <a:endParaRPr lang="en-GB" sz="1400" b="1" dirty="0">
              <a:solidFill>
                <a:srgbClr val="00A19B"/>
              </a:solidFill>
              <a:latin typeface="Calibri" panose="020F0502020204030204" pitchFamily="34" charset="0"/>
              <a:ea typeface="Calibri" panose="020F0502020204030204" pitchFamily="34" charset="0"/>
            </a:endParaRPr>
          </a:p>
          <a:p>
            <a:r>
              <a:rPr lang="en-GB" b="1" dirty="0">
                <a:solidFill>
                  <a:srgbClr val="00A19B"/>
                </a:solidFill>
                <a:latin typeface="Calibri" panose="020F0502020204030204" pitchFamily="34" charset="0"/>
                <a:ea typeface="Calibri" panose="020F0502020204030204" pitchFamily="34" charset="0"/>
              </a:rPr>
              <a:t>*please arrive for 1.45pm</a:t>
            </a:r>
          </a:p>
          <a:p>
            <a:r>
              <a:rPr lang="en-GB" sz="2800" b="1" dirty="0">
                <a:solidFill>
                  <a:srgbClr val="00A19B"/>
                </a:solidFill>
                <a:latin typeface="Calibri" panose="020F0502020204030204" pitchFamily="34" charset="0"/>
                <a:ea typeface="Calibri" panose="020F0502020204030204" pitchFamily="34" charset="0"/>
              </a:rPr>
              <a:t>Radiotherapy Department, Colney Centre (car park J)</a:t>
            </a:r>
          </a:p>
          <a:p>
            <a:r>
              <a:rPr lang="en-GB" sz="2800" b="1" dirty="0">
                <a:solidFill>
                  <a:srgbClr val="00A19B"/>
                </a:solidFill>
                <a:latin typeface="Calibri" panose="020F0502020204030204" pitchFamily="34" charset="0"/>
                <a:ea typeface="Calibri" panose="020F0502020204030204" pitchFamily="34" charset="0"/>
              </a:rPr>
              <a:t>Norfolk and Norwich University Hospital, NR4 7UY</a:t>
            </a:r>
          </a:p>
        </p:txBody>
      </p:sp>
      <p:sp>
        <p:nvSpPr>
          <p:cNvPr id="4" name="TextBox 3">
            <a:extLst>
              <a:ext uri="{FF2B5EF4-FFF2-40B4-BE49-F238E27FC236}">
                <a16:creationId xmlns:a16="http://schemas.microsoft.com/office/drawing/2014/main" id="{32DF8B95-C39F-9855-6AC7-7AC4A70E87A6}"/>
              </a:ext>
            </a:extLst>
          </p:cNvPr>
          <p:cNvSpPr txBox="1"/>
          <p:nvPr/>
        </p:nvSpPr>
        <p:spPr>
          <a:xfrm>
            <a:off x="397161" y="6273440"/>
            <a:ext cx="8682181" cy="338554"/>
          </a:xfrm>
          <a:prstGeom prst="rect">
            <a:avLst/>
          </a:prstGeom>
          <a:noFill/>
        </p:spPr>
        <p:txBody>
          <a:bodyPr wrap="square" rtlCol="0">
            <a:spAutoFit/>
          </a:bodyPr>
          <a:lstStyle/>
          <a:p>
            <a:r>
              <a:rPr lang="en-GB" sz="1600" dirty="0">
                <a:solidFill>
                  <a:srgbClr val="00A19B"/>
                </a:solidFill>
              </a:rPr>
              <a:t>To register for the event, follow this link: </a:t>
            </a:r>
            <a:r>
              <a:rPr lang="en-GB" sz="1600" b="1" u="sng" kern="0" dirty="0">
                <a:solidFill>
                  <a:srgbClr val="002060"/>
                </a:solidFill>
                <a:effectLst/>
                <a:ea typeface="Aptos" panose="020B0004020202020204" pitchFamily="34" charset="0"/>
                <a:cs typeface="Aptos" panose="020B0004020202020204" pitchFamily="34" charset="0"/>
                <a:hlinkClick r:id="rId4">
                  <a:extLst>
                    <a:ext uri="{A12FA001-AC4F-418D-AE19-62706E023703}">
                      <ahyp:hlinkClr xmlns:ahyp="http://schemas.microsoft.com/office/drawing/2018/hyperlinkcolor" val="tx"/>
                    </a:ext>
                  </a:extLst>
                </a:hlinkClick>
              </a:rPr>
              <a:t>https://forms.office.com/e/H139p856j1</a:t>
            </a:r>
            <a:r>
              <a:rPr lang="en-GB" sz="1600" b="1" dirty="0">
                <a:solidFill>
                  <a:srgbClr val="002060"/>
                </a:solidFill>
              </a:rPr>
              <a:t> </a:t>
            </a:r>
            <a:r>
              <a:rPr lang="en-GB" sz="1600" dirty="0">
                <a:solidFill>
                  <a:srgbClr val="00A19B"/>
                </a:solidFill>
              </a:rPr>
              <a:t>or scan the QR code</a:t>
            </a:r>
            <a:endParaRPr lang="en-GB" sz="1600" dirty="0">
              <a:solidFill>
                <a:srgbClr val="005CB9"/>
              </a:solidFill>
            </a:endParaRPr>
          </a:p>
        </p:txBody>
      </p:sp>
      <p:pic>
        <p:nvPicPr>
          <p:cNvPr id="7" name="Picture 6" descr="A blue rectangular sign with a qr code&#10;&#10;Description automatically generated">
            <a:extLst>
              <a:ext uri="{FF2B5EF4-FFF2-40B4-BE49-F238E27FC236}">
                <a16:creationId xmlns:a16="http://schemas.microsoft.com/office/drawing/2014/main" id="{CB419863-3CCC-420A-53D9-C791F33B843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64113" y="4940335"/>
            <a:ext cx="1766242" cy="1783101"/>
          </a:xfrm>
          <a:prstGeom prst="rect">
            <a:avLst/>
          </a:prstGeom>
        </p:spPr>
      </p:pic>
      <p:pic>
        <p:nvPicPr>
          <p:cNvPr id="1026" name="Picture 2" descr="Norfolk and Norwich University Hospital ...">
            <a:extLst>
              <a:ext uri="{FF2B5EF4-FFF2-40B4-BE49-F238E27FC236}">
                <a16:creationId xmlns:a16="http://schemas.microsoft.com/office/drawing/2014/main" id="{FD644374-402B-0AAB-8529-200AFFFCDB00}"/>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20189" b="20223"/>
          <a:stretch/>
        </p:blipFill>
        <p:spPr bwMode="auto">
          <a:xfrm>
            <a:off x="9439483" y="134564"/>
            <a:ext cx="2218622" cy="990252"/>
          </a:xfrm>
          <a:prstGeom prst="rect">
            <a:avLst/>
          </a:prstGeom>
          <a:noFill/>
          <a:ln>
            <a:solidFill>
              <a:srgbClr val="009999"/>
            </a:solidFill>
          </a:ln>
          <a:extLst>
            <a:ext uri="{909E8E84-426E-40DD-AFC4-6F175D3DCCD1}">
              <a14:hiddenFill xmlns:a14="http://schemas.microsoft.com/office/drawing/2010/main">
                <a:solidFill>
                  <a:srgbClr val="FFFFFF"/>
                </a:solidFill>
              </a14:hiddenFill>
            </a:ext>
          </a:extLst>
        </p:spPr>
      </p:pic>
      <p:sp>
        <p:nvSpPr>
          <p:cNvPr id="9" name="Arrow: Right 8">
            <a:extLst>
              <a:ext uri="{FF2B5EF4-FFF2-40B4-BE49-F238E27FC236}">
                <a16:creationId xmlns:a16="http://schemas.microsoft.com/office/drawing/2014/main" id="{22DC3A95-0F95-ED3E-9B68-AB8F654565A2}"/>
              </a:ext>
            </a:extLst>
          </p:cNvPr>
          <p:cNvSpPr/>
          <p:nvPr/>
        </p:nvSpPr>
        <p:spPr>
          <a:xfrm>
            <a:off x="9015813" y="6324704"/>
            <a:ext cx="560403" cy="235991"/>
          </a:xfrm>
          <a:prstGeom prst="rightArrow">
            <a:avLst/>
          </a:prstGeom>
          <a:solidFill>
            <a:srgbClr val="00999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911996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TotalTime>
  <Words>197</Words>
  <Application>Microsoft Office PowerPoint</Application>
  <PresentationFormat>Widescreen</PresentationFormat>
  <Paragraphs>10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Bates, Michelle (NNUHFT)</dc:creator>
  <cp:lastModifiedBy>Flanagan, Melissa (NNUHFT)</cp:lastModifiedBy>
  <cp:revision>7</cp:revision>
  <dcterms:created xsi:type="dcterms:W3CDTF">2024-01-15T12:19:58Z</dcterms:created>
  <dcterms:modified xsi:type="dcterms:W3CDTF">2025-01-20T09:21:08Z</dcterms:modified>
</cp:coreProperties>
</file>