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9966"/>
    <a:srgbClr val="FF0000"/>
    <a:srgbClr val="FF3399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9C493A4-7A5D-4475-AC85-6CF2FAD1E288}" v="1" dt="2026-01-26T06:42:37.1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4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 Savage" userId="015f1cdb-9179-472d-8966-63516a8b1d4d" providerId="ADAL" clId="{ECB692EB-417B-4306-A94A-897922D8F710}"/>
    <pc:docChg chg="undo custSel modSld">
      <pc:chgData name="Alex Savage" userId="015f1cdb-9179-472d-8966-63516a8b1d4d" providerId="ADAL" clId="{ECB692EB-417B-4306-A94A-897922D8F710}" dt="2026-01-26T06:44:01.274" v="93" actId="20577"/>
      <pc:docMkLst>
        <pc:docMk/>
      </pc:docMkLst>
      <pc:sldChg chg="modSp mod">
        <pc:chgData name="Alex Savage" userId="015f1cdb-9179-472d-8966-63516a8b1d4d" providerId="ADAL" clId="{ECB692EB-417B-4306-A94A-897922D8F710}" dt="2026-01-26T06:44:01.274" v="93" actId="20577"/>
        <pc:sldMkLst>
          <pc:docMk/>
          <pc:sldMk cId="310410511" sldId="256"/>
        </pc:sldMkLst>
        <pc:graphicFrameChg chg="modGraphic">
          <ac:chgData name="Alex Savage" userId="015f1cdb-9179-472d-8966-63516a8b1d4d" providerId="ADAL" clId="{ECB692EB-417B-4306-A94A-897922D8F710}" dt="2026-01-26T06:44:01.274" v="93" actId="20577"/>
          <ac:graphicFrameMkLst>
            <pc:docMk/>
            <pc:sldMk cId="310410511" sldId="256"/>
            <ac:graphicFrameMk id="192" creationId="{F1EFB4FF-BE8C-361F-AA5B-D7C08F7932D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245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365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235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588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8234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856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107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212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875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966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2565-27FF-41DA-8DDC-81BDC65E7551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419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852565-27FF-41DA-8DDC-81BDC65E7551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D40A06E-AEBF-4406-BA8F-C7A831A55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192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2" name="Table 191">
            <a:extLst>
              <a:ext uri="{FF2B5EF4-FFF2-40B4-BE49-F238E27FC236}">
                <a16:creationId xmlns:a16="http://schemas.microsoft.com/office/drawing/2014/main" id="{F1EFB4FF-BE8C-361F-AA5B-D7C08F7932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4933939"/>
              </p:ext>
            </p:extLst>
          </p:nvPr>
        </p:nvGraphicFramePr>
        <p:xfrm>
          <a:off x="254008" y="599016"/>
          <a:ext cx="9397998" cy="505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1742">
                  <a:extLst>
                    <a:ext uri="{9D8B030D-6E8A-4147-A177-3AD203B41FA5}">
                      <a16:colId xmlns:a16="http://schemas.microsoft.com/office/drawing/2014/main" val="2631961915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3502037883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558849398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4147796527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2730071919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1502348430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2490932517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3434790307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2174105562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3657438211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4250704684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3108263381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3416792454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1409495891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741286888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260974157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1943719607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430230030"/>
                    </a:ext>
                  </a:extLst>
                </a:gridCol>
                <a:gridCol w="449792">
                  <a:extLst>
                    <a:ext uri="{9D8B030D-6E8A-4147-A177-3AD203B41FA5}">
                      <a16:colId xmlns:a16="http://schemas.microsoft.com/office/drawing/2014/main" val="3377268573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REVISION TRACKER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Hol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 gridSpan="5"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Lessons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b="1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b="1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b="1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b="1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Easter Hol.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b="1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6"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Lessons &amp; Exams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b="1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b="1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b="1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b="1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Hol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99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Exams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b="1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b="1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42805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16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Feb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23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Feb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2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nd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Mar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9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Mar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16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Mar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23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Mar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30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Mar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6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Apr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13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Apr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20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Apr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27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Apr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4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May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11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May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18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May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25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May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1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st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Jun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8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Jun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15</a:t>
                      </a:r>
                      <a:r>
                        <a:rPr lang="en-GB" sz="1100" b="1" i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100" b="1" i="0" dirty="0">
                          <a:solidFill>
                            <a:schemeClr val="bg1"/>
                          </a:solidFill>
                        </a:rPr>
                        <a:t> Jun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81906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Maths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0209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Eng. Lang.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53849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Eng. Lit.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27391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R.E.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1839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37632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107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09523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70186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46121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11658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754192"/>
                  </a:ext>
                </a:extLst>
              </a:tr>
            </a:tbl>
          </a:graphicData>
        </a:graphic>
      </p:graphicFrame>
      <p:sp>
        <p:nvSpPr>
          <p:cNvPr id="193" name="Oval 192">
            <a:extLst>
              <a:ext uri="{FF2B5EF4-FFF2-40B4-BE49-F238E27FC236}">
                <a16:creationId xmlns:a16="http://schemas.microsoft.com/office/drawing/2014/main" id="{3AC8BB3C-DB77-8C3F-8D5E-02A1D7F7474B}"/>
              </a:ext>
            </a:extLst>
          </p:cNvPr>
          <p:cNvSpPr/>
          <p:nvPr/>
        </p:nvSpPr>
        <p:spPr>
          <a:xfrm>
            <a:off x="167786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F1D4895E-8A48-D075-26D8-B6744D738639}"/>
              </a:ext>
            </a:extLst>
          </p:cNvPr>
          <p:cNvSpPr/>
          <p:nvPr/>
        </p:nvSpPr>
        <p:spPr>
          <a:xfrm>
            <a:off x="167786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15F5278B-3EF1-585A-943C-FA58188A34B2}"/>
              </a:ext>
            </a:extLst>
          </p:cNvPr>
          <p:cNvSpPr/>
          <p:nvPr/>
        </p:nvSpPr>
        <p:spPr>
          <a:xfrm>
            <a:off x="167786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B00722DC-D9F4-BF9F-469F-D205D6484C67}"/>
              </a:ext>
            </a:extLst>
          </p:cNvPr>
          <p:cNvSpPr/>
          <p:nvPr/>
        </p:nvSpPr>
        <p:spPr>
          <a:xfrm>
            <a:off x="167786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9379CBFF-2B7F-A5AA-5082-0E70B4B3FD39}"/>
              </a:ext>
            </a:extLst>
          </p:cNvPr>
          <p:cNvSpPr/>
          <p:nvPr/>
        </p:nvSpPr>
        <p:spPr>
          <a:xfrm>
            <a:off x="167786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0B00FB74-954B-CDD3-3F35-2B1E71BFFFF2}"/>
              </a:ext>
            </a:extLst>
          </p:cNvPr>
          <p:cNvSpPr/>
          <p:nvPr/>
        </p:nvSpPr>
        <p:spPr>
          <a:xfrm>
            <a:off x="167786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682194D0-BE9C-B176-8564-5C62488C046B}"/>
              </a:ext>
            </a:extLst>
          </p:cNvPr>
          <p:cNvSpPr/>
          <p:nvPr/>
        </p:nvSpPr>
        <p:spPr>
          <a:xfrm>
            <a:off x="167786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DCB876FB-1591-34CA-D979-5F962CE62CD2}"/>
              </a:ext>
            </a:extLst>
          </p:cNvPr>
          <p:cNvSpPr/>
          <p:nvPr/>
        </p:nvSpPr>
        <p:spPr>
          <a:xfrm>
            <a:off x="167786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E66B4A75-381D-D379-1FCB-D37E929FB914}"/>
              </a:ext>
            </a:extLst>
          </p:cNvPr>
          <p:cNvSpPr/>
          <p:nvPr/>
        </p:nvSpPr>
        <p:spPr>
          <a:xfrm>
            <a:off x="167786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5D6F96E3-E6AE-1955-C3D3-4D5726DB3FA3}"/>
              </a:ext>
            </a:extLst>
          </p:cNvPr>
          <p:cNvSpPr/>
          <p:nvPr/>
        </p:nvSpPr>
        <p:spPr>
          <a:xfrm>
            <a:off x="167786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Oval 202">
            <a:extLst>
              <a:ext uri="{FF2B5EF4-FFF2-40B4-BE49-F238E27FC236}">
                <a16:creationId xmlns:a16="http://schemas.microsoft.com/office/drawing/2014/main" id="{C92DEC4B-84B9-29CB-194D-9F3CBDA147B7}"/>
              </a:ext>
            </a:extLst>
          </p:cNvPr>
          <p:cNvSpPr/>
          <p:nvPr/>
        </p:nvSpPr>
        <p:spPr>
          <a:xfrm>
            <a:off x="167786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Oval 203">
            <a:extLst>
              <a:ext uri="{FF2B5EF4-FFF2-40B4-BE49-F238E27FC236}">
                <a16:creationId xmlns:a16="http://schemas.microsoft.com/office/drawing/2014/main" id="{BE1ED05C-796D-88AB-D0A0-69CF2E4FD085}"/>
              </a:ext>
            </a:extLst>
          </p:cNvPr>
          <p:cNvSpPr/>
          <p:nvPr/>
        </p:nvSpPr>
        <p:spPr>
          <a:xfrm>
            <a:off x="212871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Oval 204">
            <a:extLst>
              <a:ext uri="{FF2B5EF4-FFF2-40B4-BE49-F238E27FC236}">
                <a16:creationId xmlns:a16="http://schemas.microsoft.com/office/drawing/2014/main" id="{551B7356-0C4B-0423-4408-511B000020B0}"/>
              </a:ext>
            </a:extLst>
          </p:cNvPr>
          <p:cNvSpPr/>
          <p:nvPr/>
        </p:nvSpPr>
        <p:spPr>
          <a:xfrm>
            <a:off x="212871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Oval 205">
            <a:extLst>
              <a:ext uri="{FF2B5EF4-FFF2-40B4-BE49-F238E27FC236}">
                <a16:creationId xmlns:a16="http://schemas.microsoft.com/office/drawing/2014/main" id="{92D1B348-789E-474F-FECA-06BCBD6F6CC6}"/>
              </a:ext>
            </a:extLst>
          </p:cNvPr>
          <p:cNvSpPr/>
          <p:nvPr/>
        </p:nvSpPr>
        <p:spPr>
          <a:xfrm>
            <a:off x="212871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7" name="Oval 206">
            <a:extLst>
              <a:ext uri="{FF2B5EF4-FFF2-40B4-BE49-F238E27FC236}">
                <a16:creationId xmlns:a16="http://schemas.microsoft.com/office/drawing/2014/main" id="{FE6A517C-8824-FCD0-390F-E533DD723435}"/>
              </a:ext>
            </a:extLst>
          </p:cNvPr>
          <p:cNvSpPr/>
          <p:nvPr/>
        </p:nvSpPr>
        <p:spPr>
          <a:xfrm>
            <a:off x="212871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Oval 207">
            <a:extLst>
              <a:ext uri="{FF2B5EF4-FFF2-40B4-BE49-F238E27FC236}">
                <a16:creationId xmlns:a16="http://schemas.microsoft.com/office/drawing/2014/main" id="{01748EAF-674C-C40D-B8B7-FBF18B8FF74D}"/>
              </a:ext>
            </a:extLst>
          </p:cNvPr>
          <p:cNvSpPr/>
          <p:nvPr/>
        </p:nvSpPr>
        <p:spPr>
          <a:xfrm>
            <a:off x="212871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Oval 208">
            <a:extLst>
              <a:ext uri="{FF2B5EF4-FFF2-40B4-BE49-F238E27FC236}">
                <a16:creationId xmlns:a16="http://schemas.microsoft.com/office/drawing/2014/main" id="{F4754435-21A8-9D13-158C-E5D13C328380}"/>
              </a:ext>
            </a:extLst>
          </p:cNvPr>
          <p:cNvSpPr/>
          <p:nvPr/>
        </p:nvSpPr>
        <p:spPr>
          <a:xfrm>
            <a:off x="212871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Oval 209">
            <a:extLst>
              <a:ext uri="{FF2B5EF4-FFF2-40B4-BE49-F238E27FC236}">
                <a16:creationId xmlns:a16="http://schemas.microsoft.com/office/drawing/2014/main" id="{062920F1-B20B-92A8-85EC-3B363064D7F9}"/>
              </a:ext>
            </a:extLst>
          </p:cNvPr>
          <p:cNvSpPr/>
          <p:nvPr/>
        </p:nvSpPr>
        <p:spPr>
          <a:xfrm>
            <a:off x="212871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Oval 210">
            <a:extLst>
              <a:ext uri="{FF2B5EF4-FFF2-40B4-BE49-F238E27FC236}">
                <a16:creationId xmlns:a16="http://schemas.microsoft.com/office/drawing/2014/main" id="{9595B6CB-84B8-90FD-8CCE-7D114A8786E9}"/>
              </a:ext>
            </a:extLst>
          </p:cNvPr>
          <p:cNvSpPr/>
          <p:nvPr/>
        </p:nvSpPr>
        <p:spPr>
          <a:xfrm>
            <a:off x="212871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Oval 211">
            <a:extLst>
              <a:ext uri="{FF2B5EF4-FFF2-40B4-BE49-F238E27FC236}">
                <a16:creationId xmlns:a16="http://schemas.microsoft.com/office/drawing/2014/main" id="{FEDF797F-1B46-6EAF-CA97-C0AAF65F715F}"/>
              </a:ext>
            </a:extLst>
          </p:cNvPr>
          <p:cNvSpPr/>
          <p:nvPr/>
        </p:nvSpPr>
        <p:spPr>
          <a:xfrm>
            <a:off x="212871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3" name="Oval 212">
            <a:extLst>
              <a:ext uri="{FF2B5EF4-FFF2-40B4-BE49-F238E27FC236}">
                <a16:creationId xmlns:a16="http://schemas.microsoft.com/office/drawing/2014/main" id="{754D9FC2-41A9-564F-07F2-75C6623CB3D8}"/>
              </a:ext>
            </a:extLst>
          </p:cNvPr>
          <p:cNvSpPr/>
          <p:nvPr/>
        </p:nvSpPr>
        <p:spPr>
          <a:xfrm>
            <a:off x="212871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Oval 213">
            <a:extLst>
              <a:ext uri="{FF2B5EF4-FFF2-40B4-BE49-F238E27FC236}">
                <a16:creationId xmlns:a16="http://schemas.microsoft.com/office/drawing/2014/main" id="{4122D42A-71C9-3A17-9134-40ECA322AC67}"/>
              </a:ext>
            </a:extLst>
          </p:cNvPr>
          <p:cNvSpPr/>
          <p:nvPr/>
        </p:nvSpPr>
        <p:spPr>
          <a:xfrm>
            <a:off x="212871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Oval 214">
            <a:extLst>
              <a:ext uri="{FF2B5EF4-FFF2-40B4-BE49-F238E27FC236}">
                <a16:creationId xmlns:a16="http://schemas.microsoft.com/office/drawing/2014/main" id="{C2B478BD-6279-092C-B8E2-EADDFD274D5A}"/>
              </a:ext>
            </a:extLst>
          </p:cNvPr>
          <p:cNvSpPr/>
          <p:nvPr/>
        </p:nvSpPr>
        <p:spPr>
          <a:xfrm>
            <a:off x="257956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Oval 215">
            <a:extLst>
              <a:ext uri="{FF2B5EF4-FFF2-40B4-BE49-F238E27FC236}">
                <a16:creationId xmlns:a16="http://schemas.microsoft.com/office/drawing/2014/main" id="{6C99D1DC-5A3A-838C-9512-FC129605AB58}"/>
              </a:ext>
            </a:extLst>
          </p:cNvPr>
          <p:cNvSpPr/>
          <p:nvPr/>
        </p:nvSpPr>
        <p:spPr>
          <a:xfrm>
            <a:off x="257956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E17176DB-3CC8-64CC-B105-928CE67BE94D}"/>
              </a:ext>
            </a:extLst>
          </p:cNvPr>
          <p:cNvSpPr/>
          <p:nvPr/>
        </p:nvSpPr>
        <p:spPr>
          <a:xfrm>
            <a:off x="257956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BB5DCBBF-42CE-1E30-DAF8-76371B344B8B}"/>
              </a:ext>
            </a:extLst>
          </p:cNvPr>
          <p:cNvSpPr/>
          <p:nvPr/>
        </p:nvSpPr>
        <p:spPr>
          <a:xfrm>
            <a:off x="257956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6ECD916D-7914-0255-213C-A4D1F0447A2C}"/>
              </a:ext>
            </a:extLst>
          </p:cNvPr>
          <p:cNvSpPr/>
          <p:nvPr/>
        </p:nvSpPr>
        <p:spPr>
          <a:xfrm>
            <a:off x="257956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838E8AF2-0FB7-3ACB-ADDC-757EA9858460}"/>
              </a:ext>
            </a:extLst>
          </p:cNvPr>
          <p:cNvSpPr/>
          <p:nvPr/>
        </p:nvSpPr>
        <p:spPr>
          <a:xfrm>
            <a:off x="257956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09C07879-CF03-10B0-3EF6-CBE8C594E2F7}"/>
              </a:ext>
            </a:extLst>
          </p:cNvPr>
          <p:cNvSpPr/>
          <p:nvPr/>
        </p:nvSpPr>
        <p:spPr>
          <a:xfrm>
            <a:off x="257956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4A867E1-2079-2187-AB57-2BA74483A401}"/>
              </a:ext>
            </a:extLst>
          </p:cNvPr>
          <p:cNvSpPr/>
          <p:nvPr/>
        </p:nvSpPr>
        <p:spPr>
          <a:xfrm>
            <a:off x="257956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9D1F4784-9523-476C-F1E3-4BE099F3AEA4}"/>
              </a:ext>
            </a:extLst>
          </p:cNvPr>
          <p:cNvSpPr/>
          <p:nvPr/>
        </p:nvSpPr>
        <p:spPr>
          <a:xfrm>
            <a:off x="257956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B4A9E061-E066-1A9E-89AA-5DC51F7278C4}"/>
              </a:ext>
            </a:extLst>
          </p:cNvPr>
          <p:cNvSpPr/>
          <p:nvPr/>
        </p:nvSpPr>
        <p:spPr>
          <a:xfrm>
            <a:off x="257956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3940AA-26D6-DBB2-0CB0-9088B5CF2A14}"/>
              </a:ext>
            </a:extLst>
          </p:cNvPr>
          <p:cNvSpPr/>
          <p:nvPr/>
        </p:nvSpPr>
        <p:spPr>
          <a:xfrm>
            <a:off x="257956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CE8D7E05-C56D-D736-0997-D79AB9DE48C9}"/>
              </a:ext>
            </a:extLst>
          </p:cNvPr>
          <p:cNvSpPr/>
          <p:nvPr/>
        </p:nvSpPr>
        <p:spPr>
          <a:xfrm>
            <a:off x="303041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85929B9A-3715-5F3A-E405-569F5F43812A}"/>
              </a:ext>
            </a:extLst>
          </p:cNvPr>
          <p:cNvSpPr/>
          <p:nvPr/>
        </p:nvSpPr>
        <p:spPr>
          <a:xfrm>
            <a:off x="303041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8" name="Oval 227">
            <a:extLst>
              <a:ext uri="{FF2B5EF4-FFF2-40B4-BE49-F238E27FC236}">
                <a16:creationId xmlns:a16="http://schemas.microsoft.com/office/drawing/2014/main" id="{19F7A48A-53D5-9081-B0ED-C9507340F182}"/>
              </a:ext>
            </a:extLst>
          </p:cNvPr>
          <p:cNvSpPr/>
          <p:nvPr/>
        </p:nvSpPr>
        <p:spPr>
          <a:xfrm>
            <a:off x="303041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D3CD4D67-380A-EF11-EA56-744F5A5A08C6}"/>
              </a:ext>
            </a:extLst>
          </p:cNvPr>
          <p:cNvSpPr/>
          <p:nvPr/>
        </p:nvSpPr>
        <p:spPr>
          <a:xfrm>
            <a:off x="303041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AE6586F8-5FA6-AE9E-FA19-04289BB33473}"/>
              </a:ext>
            </a:extLst>
          </p:cNvPr>
          <p:cNvSpPr/>
          <p:nvPr/>
        </p:nvSpPr>
        <p:spPr>
          <a:xfrm>
            <a:off x="303041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52D0EE3C-87EF-9283-C684-EB521A4C0963}"/>
              </a:ext>
            </a:extLst>
          </p:cNvPr>
          <p:cNvSpPr/>
          <p:nvPr/>
        </p:nvSpPr>
        <p:spPr>
          <a:xfrm>
            <a:off x="303041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Oval 231">
            <a:extLst>
              <a:ext uri="{FF2B5EF4-FFF2-40B4-BE49-F238E27FC236}">
                <a16:creationId xmlns:a16="http://schemas.microsoft.com/office/drawing/2014/main" id="{DB4C36C6-4D56-B8BC-F0FE-FBC2FF0F7C6B}"/>
              </a:ext>
            </a:extLst>
          </p:cNvPr>
          <p:cNvSpPr/>
          <p:nvPr/>
        </p:nvSpPr>
        <p:spPr>
          <a:xfrm>
            <a:off x="303041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Oval 232">
            <a:extLst>
              <a:ext uri="{FF2B5EF4-FFF2-40B4-BE49-F238E27FC236}">
                <a16:creationId xmlns:a16="http://schemas.microsoft.com/office/drawing/2014/main" id="{F6396A8D-077D-B13E-DF04-276F7A607D39}"/>
              </a:ext>
            </a:extLst>
          </p:cNvPr>
          <p:cNvSpPr/>
          <p:nvPr/>
        </p:nvSpPr>
        <p:spPr>
          <a:xfrm>
            <a:off x="303041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Oval 233">
            <a:extLst>
              <a:ext uri="{FF2B5EF4-FFF2-40B4-BE49-F238E27FC236}">
                <a16:creationId xmlns:a16="http://schemas.microsoft.com/office/drawing/2014/main" id="{924E68E7-9C6E-9EA6-A9C6-870299AF8542}"/>
              </a:ext>
            </a:extLst>
          </p:cNvPr>
          <p:cNvSpPr/>
          <p:nvPr/>
        </p:nvSpPr>
        <p:spPr>
          <a:xfrm>
            <a:off x="303041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Oval 234">
            <a:extLst>
              <a:ext uri="{FF2B5EF4-FFF2-40B4-BE49-F238E27FC236}">
                <a16:creationId xmlns:a16="http://schemas.microsoft.com/office/drawing/2014/main" id="{F6764F98-7262-7174-9FA9-C3C6F0980332}"/>
              </a:ext>
            </a:extLst>
          </p:cNvPr>
          <p:cNvSpPr/>
          <p:nvPr/>
        </p:nvSpPr>
        <p:spPr>
          <a:xfrm>
            <a:off x="303041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Oval 235">
            <a:extLst>
              <a:ext uri="{FF2B5EF4-FFF2-40B4-BE49-F238E27FC236}">
                <a16:creationId xmlns:a16="http://schemas.microsoft.com/office/drawing/2014/main" id="{50D83DF5-DBA0-4BEE-03C1-F3567602E07E}"/>
              </a:ext>
            </a:extLst>
          </p:cNvPr>
          <p:cNvSpPr/>
          <p:nvPr/>
        </p:nvSpPr>
        <p:spPr>
          <a:xfrm>
            <a:off x="303041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Oval 236">
            <a:extLst>
              <a:ext uri="{FF2B5EF4-FFF2-40B4-BE49-F238E27FC236}">
                <a16:creationId xmlns:a16="http://schemas.microsoft.com/office/drawing/2014/main" id="{B156D4FC-B162-5C35-0B7E-E672573FCEDA}"/>
              </a:ext>
            </a:extLst>
          </p:cNvPr>
          <p:cNvSpPr/>
          <p:nvPr/>
        </p:nvSpPr>
        <p:spPr>
          <a:xfrm>
            <a:off x="348126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Oval 237">
            <a:extLst>
              <a:ext uri="{FF2B5EF4-FFF2-40B4-BE49-F238E27FC236}">
                <a16:creationId xmlns:a16="http://schemas.microsoft.com/office/drawing/2014/main" id="{597F5F3D-3558-E938-0A65-20BCAD4FB0C3}"/>
              </a:ext>
            </a:extLst>
          </p:cNvPr>
          <p:cNvSpPr/>
          <p:nvPr/>
        </p:nvSpPr>
        <p:spPr>
          <a:xfrm>
            <a:off x="348126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Oval 238">
            <a:extLst>
              <a:ext uri="{FF2B5EF4-FFF2-40B4-BE49-F238E27FC236}">
                <a16:creationId xmlns:a16="http://schemas.microsoft.com/office/drawing/2014/main" id="{DE14AC0C-9F9A-3972-70E8-276B630B6675}"/>
              </a:ext>
            </a:extLst>
          </p:cNvPr>
          <p:cNvSpPr/>
          <p:nvPr/>
        </p:nvSpPr>
        <p:spPr>
          <a:xfrm>
            <a:off x="348126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0" name="Oval 239">
            <a:extLst>
              <a:ext uri="{FF2B5EF4-FFF2-40B4-BE49-F238E27FC236}">
                <a16:creationId xmlns:a16="http://schemas.microsoft.com/office/drawing/2014/main" id="{C8C2AA09-6540-748E-6E27-339BBF883C6C}"/>
              </a:ext>
            </a:extLst>
          </p:cNvPr>
          <p:cNvSpPr/>
          <p:nvPr/>
        </p:nvSpPr>
        <p:spPr>
          <a:xfrm>
            <a:off x="348126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1" name="Oval 240">
            <a:extLst>
              <a:ext uri="{FF2B5EF4-FFF2-40B4-BE49-F238E27FC236}">
                <a16:creationId xmlns:a16="http://schemas.microsoft.com/office/drawing/2014/main" id="{1BC80A53-97AA-DED2-7A24-9FD616D7D5E6}"/>
              </a:ext>
            </a:extLst>
          </p:cNvPr>
          <p:cNvSpPr/>
          <p:nvPr/>
        </p:nvSpPr>
        <p:spPr>
          <a:xfrm>
            <a:off x="348126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2" name="Oval 241">
            <a:extLst>
              <a:ext uri="{FF2B5EF4-FFF2-40B4-BE49-F238E27FC236}">
                <a16:creationId xmlns:a16="http://schemas.microsoft.com/office/drawing/2014/main" id="{C871CEDF-1D45-707A-2F1E-8A05BF5692F3}"/>
              </a:ext>
            </a:extLst>
          </p:cNvPr>
          <p:cNvSpPr/>
          <p:nvPr/>
        </p:nvSpPr>
        <p:spPr>
          <a:xfrm>
            <a:off x="348126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3" name="Oval 242">
            <a:extLst>
              <a:ext uri="{FF2B5EF4-FFF2-40B4-BE49-F238E27FC236}">
                <a16:creationId xmlns:a16="http://schemas.microsoft.com/office/drawing/2014/main" id="{9B78E93F-55B1-F825-BA5F-F388B6F547AA}"/>
              </a:ext>
            </a:extLst>
          </p:cNvPr>
          <p:cNvSpPr/>
          <p:nvPr/>
        </p:nvSpPr>
        <p:spPr>
          <a:xfrm>
            <a:off x="348126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4" name="Oval 243">
            <a:extLst>
              <a:ext uri="{FF2B5EF4-FFF2-40B4-BE49-F238E27FC236}">
                <a16:creationId xmlns:a16="http://schemas.microsoft.com/office/drawing/2014/main" id="{24E85A14-BB73-BAB3-AA1F-2F04EA61FFD1}"/>
              </a:ext>
            </a:extLst>
          </p:cNvPr>
          <p:cNvSpPr/>
          <p:nvPr/>
        </p:nvSpPr>
        <p:spPr>
          <a:xfrm>
            <a:off x="348126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5" name="Oval 244">
            <a:extLst>
              <a:ext uri="{FF2B5EF4-FFF2-40B4-BE49-F238E27FC236}">
                <a16:creationId xmlns:a16="http://schemas.microsoft.com/office/drawing/2014/main" id="{72692BC2-4F95-E927-8E6A-068CB4480EA2}"/>
              </a:ext>
            </a:extLst>
          </p:cNvPr>
          <p:cNvSpPr/>
          <p:nvPr/>
        </p:nvSpPr>
        <p:spPr>
          <a:xfrm>
            <a:off x="348126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6" name="Oval 245">
            <a:extLst>
              <a:ext uri="{FF2B5EF4-FFF2-40B4-BE49-F238E27FC236}">
                <a16:creationId xmlns:a16="http://schemas.microsoft.com/office/drawing/2014/main" id="{A857A89A-BC91-8BB9-C9C6-EDECB12C8329}"/>
              </a:ext>
            </a:extLst>
          </p:cNvPr>
          <p:cNvSpPr/>
          <p:nvPr/>
        </p:nvSpPr>
        <p:spPr>
          <a:xfrm>
            <a:off x="348126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7" name="Oval 246">
            <a:extLst>
              <a:ext uri="{FF2B5EF4-FFF2-40B4-BE49-F238E27FC236}">
                <a16:creationId xmlns:a16="http://schemas.microsoft.com/office/drawing/2014/main" id="{350DB2C5-D999-E0C0-20AF-00EC7FC0CB1E}"/>
              </a:ext>
            </a:extLst>
          </p:cNvPr>
          <p:cNvSpPr/>
          <p:nvPr/>
        </p:nvSpPr>
        <p:spPr>
          <a:xfrm>
            <a:off x="348126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8" name="Oval 247">
            <a:extLst>
              <a:ext uri="{FF2B5EF4-FFF2-40B4-BE49-F238E27FC236}">
                <a16:creationId xmlns:a16="http://schemas.microsoft.com/office/drawing/2014/main" id="{00ADD283-071B-6378-426C-DDAC14F42BE4}"/>
              </a:ext>
            </a:extLst>
          </p:cNvPr>
          <p:cNvSpPr/>
          <p:nvPr/>
        </p:nvSpPr>
        <p:spPr>
          <a:xfrm>
            <a:off x="393211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9" name="Oval 248">
            <a:extLst>
              <a:ext uri="{FF2B5EF4-FFF2-40B4-BE49-F238E27FC236}">
                <a16:creationId xmlns:a16="http://schemas.microsoft.com/office/drawing/2014/main" id="{F6E3B7E4-EFA4-7F5D-BB53-050418F16AD2}"/>
              </a:ext>
            </a:extLst>
          </p:cNvPr>
          <p:cNvSpPr/>
          <p:nvPr/>
        </p:nvSpPr>
        <p:spPr>
          <a:xfrm>
            <a:off x="393211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0" name="Oval 249">
            <a:extLst>
              <a:ext uri="{FF2B5EF4-FFF2-40B4-BE49-F238E27FC236}">
                <a16:creationId xmlns:a16="http://schemas.microsoft.com/office/drawing/2014/main" id="{53D2E42E-7CAA-5E3E-2560-6AF76BFE9819}"/>
              </a:ext>
            </a:extLst>
          </p:cNvPr>
          <p:cNvSpPr/>
          <p:nvPr/>
        </p:nvSpPr>
        <p:spPr>
          <a:xfrm>
            <a:off x="393211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1" name="Oval 250">
            <a:extLst>
              <a:ext uri="{FF2B5EF4-FFF2-40B4-BE49-F238E27FC236}">
                <a16:creationId xmlns:a16="http://schemas.microsoft.com/office/drawing/2014/main" id="{D62724BF-3619-633B-41D8-36A138AE761A}"/>
              </a:ext>
            </a:extLst>
          </p:cNvPr>
          <p:cNvSpPr/>
          <p:nvPr/>
        </p:nvSpPr>
        <p:spPr>
          <a:xfrm>
            <a:off x="393211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2" name="Oval 251">
            <a:extLst>
              <a:ext uri="{FF2B5EF4-FFF2-40B4-BE49-F238E27FC236}">
                <a16:creationId xmlns:a16="http://schemas.microsoft.com/office/drawing/2014/main" id="{8F286D7F-B60D-A4B3-0F91-ABC33BA62C2E}"/>
              </a:ext>
            </a:extLst>
          </p:cNvPr>
          <p:cNvSpPr/>
          <p:nvPr/>
        </p:nvSpPr>
        <p:spPr>
          <a:xfrm>
            <a:off x="393211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3" name="Oval 252">
            <a:extLst>
              <a:ext uri="{FF2B5EF4-FFF2-40B4-BE49-F238E27FC236}">
                <a16:creationId xmlns:a16="http://schemas.microsoft.com/office/drawing/2014/main" id="{E1547686-5A5A-DC7B-EBB6-7CBD530CBD9C}"/>
              </a:ext>
            </a:extLst>
          </p:cNvPr>
          <p:cNvSpPr/>
          <p:nvPr/>
        </p:nvSpPr>
        <p:spPr>
          <a:xfrm>
            <a:off x="393211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4" name="Oval 253">
            <a:extLst>
              <a:ext uri="{FF2B5EF4-FFF2-40B4-BE49-F238E27FC236}">
                <a16:creationId xmlns:a16="http://schemas.microsoft.com/office/drawing/2014/main" id="{104AA722-77BE-FEDA-11C9-B52C0630A280}"/>
              </a:ext>
            </a:extLst>
          </p:cNvPr>
          <p:cNvSpPr/>
          <p:nvPr/>
        </p:nvSpPr>
        <p:spPr>
          <a:xfrm>
            <a:off x="393211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5" name="Oval 254">
            <a:extLst>
              <a:ext uri="{FF2B5EF4-FFF2-40B4-BE49-F238E27FC236}">
                <a16:creationId xmlns:a16="http://schemas.microsoft.com/office/drawing/2014/main" id="{D709EC1E-E206-03E7-D386-CAB72733FE60}"/>
              </a:ext>
            </a:extLst>
          </p:cNvPr>
          <p:cNvSpPr/>
          <p:nvPr/>
        </p:nvSpPr>
        <p:spPr>
          <a:xfrm>
            <a:off x="393211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6" name="Oval 255">
            <a:extLst>
              <a:ext uri="{FF2B5EF4-FFF2-40B4-BE49-F238E27FC236}">
                <a16:creationId xmlns:a16="http://schemas.microsoft.com/office/drawing/2014/main" id="{42429D0C-A5BF-9C2E-E40B-D58DEB5A11DA}"/>
              </a:ext>
            </a:extLst>
          </p:cNvPr>
          <p:cNvSpPr/>
          <p:nvPr/>
        </p:nvSpPr>
        <p:spPr>
          <a:xfrm>
            <a:off x="393211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7" name="Oval 256">
            <a:extLst>
              <a:ext uri="{FF2B5EF4-FFF2-40B4-BE49-F238E27FC236}">
                <a16:creationId xmlns:a16="http://schemas.microsoft.com/office/drawing/2014/main" id="{70630A93-F056-CA24-75D7-E86F0353A33C}"/>
              </a:ext>
            </a:extLst>
          </p:cNvPr>
          <p:cNvSpPr/>
          <p:nvPr/>
        </p:nvSpPr>
        <p:spPr>
          <a:xfrm>
            <a:off x="393211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8" name="Oval 257">
            <a:extLst>
              <a:ext uri="{FF2B5EF4-FFF2-40B4-BE49-F238E27FC236}">
                <a16:creationId xmlns:a16="http://schemas.microsoft.com/office/drawing/2014/main" id="{8FE42EEC-FE15-AB14-FE56-2643D85DC6A9}"/>
              </a:ext>
            </a:extLst>
          </p:cNvPr>
          <p:cNvSpPr/>
          <p:nvPr/>
        </p:nvSpPr>
        <p:spPr>
          <a:xfrm>
            <a:off x="393211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9" name="Oval 258">
            <a:extLst>
              <a:ext uri="{FF2B5EF4-FFF2-40B4-BE49-F238E27FC236}">
                <a16:creationId xmlns:a16="http://schemas.microsoft.com/office/drawing/2014/main" id="{26FF2A36-2383-C5EE-4F7A-FF40C6466F90}"/>
              </a:ext>
            </a:extLst>
          </p:cNvPr>
          <p:cNvSpPr/>
          <p:nvPr/>
        </p:nvSpPr>
        <p:spPr>
          <a:xfrm>
            <a:off x="438296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0" name="Oval 259">
            <a:extLst>
              <a:ext uri="{FF2B5EF4-FFF2-40B4-BE49-F238E27FC236}">
                <a16:creationId xmlns:a16="http://schemas.microsoft.com/office/drawing/2014/main" id="{830634F5-C74D-4403-9D61-5DA01BD3D56E}"/>
              </a:ext>
            </a:extLst>
          </p:cNvPr>
          <p:cNvSpPr/>
          <p:nvPr/>
        </p:nvSpPr>
        <p:spPr>
          <a:xfrm>
            <a:off x="438296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1" name="Oval 260">
            <a:extLst>
              <a:ext uri="{FF2B5EF4-FFF2-40B4-BE49-F238E27FC236}">
                <a16:creationId xmlns:a16="http://schemas.microsoft.com/office/drawing/2014/main" id="{0C7CE866-DE2D-F654-DA19-9F4758D78E56}"/>
              </a:ext>
            </a:extLst>
          </p:cNvPr>
          <p:cNvSpPr/>
          <p:nvPr/>
        </p:nvSpPr>
        <p:spPr>
          <a:xfrm>
            <a:off x="438296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2" name="Oval 261">
            <a:extLst>
              <a:ext uri="{FF2B5EF4-FFF2-40B4-BE49-F238E27FC236}">
                <a16:creationId xmlns:a16="http://schemas.microsoft.com/office/drawing/2014/main" id="{7AA400D8-E091-CD8B-6341-C7C0A0A06749}"/>
              </a:ext>
            </a:extLst>
          </p:cNvPr>
          <p:cNvSpPr/>
          <p:nvPr/>
        </p:nvSpPr>
        <p:spPr>
          <a:xfrm>
            <a:off x="438296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3" name="Oval 262">
            <a:extLst>
              <a:ext uri="{FF2B5EF4-FFF2-40B4-BE49-F238E27FC236}">
                <a16:creationId xmlns:a16="http://schemas.microsoft.com/office/drawing/2014/main" id="{83AB4D57-B008-2569-2D8C-E0D63F6D8A5D}"/>
              </a:ext>
            </a:extLst>
          </p:cNvPr>
          <p:cNvSpPr/>
          <p:nvPr/>
        </p:nvSpPr>
        <p:spPr>
          <a:xfrm>
            <a:off x="438296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4" name="Oval 263">
            <a:extLst>
              <a:ext uri="{FF2B5EF4-FFF2-40B4-BE49-F238E27FC236}">
                <a16:creationId xmlns:a16="http://schemas.microsoft.com/office/drawing/2014/main" id="{D040B40A-39F1-6AF7-1D8F-56B2D0546588}"/>
              </a:ext>
            </a:extLst>
          </p:cNvPr>
          <p:cNvSpPr/>
          <p:nvPr/>
        </p:nvSpPr>
        <p:spPr>
          <a:xfrm>
            <a:off x="438296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5" name="Oval 264">
            <a:extLst>
              <a:ext uri="{FF2B5EF4-FFF2-40B4-BE49-F238E27FC236}">
                <a16:creationId xmlns:a16="http://schemas.microsoft.com/office/drawing/2014/main" id="{A8FDBF78-2AD9-FC5B-274A-CDBAEB217741}"/>
              </a:ext>
            </a:extLst>
          </p:cNvPr>
          <p:cNvSpPr/>
          <p:nvPr/>
        </p:nvSpPr>
        <p:spPr>
          <a:xfrm>
            <a:off x="438296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6" name="Oval 265">
            <a:extLst>
              <a:ext uri="{FF2B5EF4-FFF2-40B4-BE49-F238E27FC236}">
                <a16:creationId xmlns:a16="http://schemas.microsoft.com/office/drawing/2014/main" id="{AB331871-4578-82F9-C952-C65A615B2310}"/>
              </a:ext>
            </a:extLst>
          </p:cNvPr>
          <p:cNvSpPr/>
          <p:nvPr/>
        </p:nvSpPr>
        <p:spPr>
          <a:xfrm>
            <a:off x="438296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7" name="Oval 266">
            <a:extLst>
              <a:ext uri="{FF2B5EF4-FFF2-40B4-BE49-F238E27FC236}">
                <a16:creationId xmlns:a16="http://schemas.microsoft.com/office/drawing/2014/main" id="{C9AEE506-6213-0769-D138-3511379F9162}"/>
              </a:ext>
            </a:extLst>
          </p:cNvPr>
          <p:cNvSpPr/>
          <p:nvPr/>
        </p:nvSpPr>
        <p:spPr>
          <a:xfrm>
            <a:off x="438296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8" name="Oval 267">
            <a:extLst>
              <a:ext uri="{FF2B5EF4-FFF2-40B4-BE49-F238E27FC236}">
                <a16:creationId xmlns:a16="http://schemas.microsoft.com/office/drawing/2014/main" id="{41339F46-1760-8B6B-B0D8-689F3B6A86EA}"/>
              </a:ext>
            </a:extLst>
          </p:cNvPr>
          <p:cNvSpPr/>
          <p:nvPr/>
        </p:nvSpPr>
        <p:spPr>
          <a:xfrm>
            <a:off x="438296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9" name="Oval 268">
            <a:extLst>
              <a:ext uri="{FF2B5EF4-FFF2-40B4-BE49-F238E27FC236}">
                <a16:creationId xmlns:a16="http://schemas.microsoft.com/office/drawing/2014/main" id="{4BB05A4D-5D8E-4C79-2D0C-8C18A9135608}"/>
              </a:ext>
            </a:extLst>
          </p:cNvPr>
          <p:cNvSpPr/>
          <p:nvPr/>
        </p:nvSpPr>
        <p:spPr>
          <a:xfrm>
            <a:off x="438296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0" name="Oval 269">
            <a:extLst>
              <a:ext uri="{FF2B5EF4-FFF2-40B4-BE49-F238E27FC236}">
                <a16:creationId xmlns:a16="http://schemas.microsoft.com/office/drawing/2014/main" id="{9AA11D3B-43C8-97F8-99F1-FEBFA209CFB5}"/>
              </a:ext>
            </a:extLst>
          </p:cNvPr>
          <p:cNvSpPr/>
          <p:nvPr/>
        </p:nvSpPr>
        <p:spPr>
          <a:xfrm>
            <a:off x="483381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1" name="Oval 270">
            <a:extLst>
              <a:ext uri="{FF2B5EF4-FFF2-40B4-BE49-F238E27FC236}">
                <a16:creationId xmlns:a16="http://schemas.microsoft.com/office/drawing/2014/main" id="{973A107C-59AA-E8B1-5A50-0D04AFC33D25}"/>
              </a:ext>
            </a:extLst>
          </p:cNvPr>
          <p:cNvSpPr/>
          <p:nvPr/>
        </p:nvSpPr>
        <p:spPr>
          <a:xfrm>
            <a:off x="483381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2" name="Oval 271">
            <a:extLst>
              <a:ext uri="{FF2B5EF4-FFF2-40B4-BE49-F238E27FC236}">
                <a16:creationId xmlns:a16="http://schemas.microsoft.com/office/drawing/2014/main" id="{4E98916E-B26F-C07C-FA65-2F1B7E955F22}"/>
              </a:ext>
            </a:extLst>
          </p:cNvPr>
          <p:cNvSpPr/>
          <p:nvPr/>
        </p:nvSpPr>
        <p:spPr>
          <a:xfrm>
            <a:off x="483381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3" name="Oval 272">
            <a:extLst>
              <a:ext uri="{FF2B5EF4-FFF2-40B4-BE49-F238E27FC236}">
                <a16:creationId xmlns:a16="http://schemas.microsoft.com/office/drawing/2014/main" id="{0253486E-E7CF-4E5B-F893-1D51C433E476}"/>
              </a:ext>
            </a:extLst>
          </p:cNvPr>
          <p:cNvSpPr/>
          <p:nvPr/>
        </p:nvSpPr>
        <p:spPr>
          <a:xfrm>
            <a:off x="483381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4" name="Oval 273">
            <a:extLst>
              <a:ext uri="{FF2B5EF4-FFF2-40B4-BE49-F238E27FC236}">
                <a16:creationId xmlns:a16="http://schemas.microsoft.com/office/drawing/2014/main" id="{90242130-7450-9601-5D81-E072F6F77BB3}"/>
              </a:ext>
            </a:extLst>
          </p:cNvPr>
          <p:cNvSpPr/>
          <p:nvPr/>
        </p:nvSpPr>
        <p:spPr>
          <a:xfrm>
            <a:off x="483381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5" name="Oval 274">
            <a:extLst>
              <a:ext uri="{FF2B5EF4-FFF2-40B4-BE49-F238E27FC236}">
                <a16:creationId xmlns:a16="http://schemas.microsoft.com/office/drawing/2014/main" id="{A293C88B-1906-5991-5B1A-6502CC9A280E}"/>
              </a:ext>
            </a:extLst>
          </p:cNvPr>
          <p:cNvSpPr/>
          <p:nvPr/>
        </p:nvSpPr>
        <p:spPr>
          <a:xfrm>
            <a:off x="483381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6" name="Oval 275">
            <a:extLst>
              <a:ext uri="{FF2B5EF4-FFF2-40B4-BE49-F238E27FC236}">
                <a16:creationId xmlns:a16="http://schemas.microsoft.com/office/drawing/2014/main" id="{694E24D2-E6C2-4A95-D568-97115C215697}"/>
              </a:ext>
            </a:extLst>
          </p:cNvPr>
          <p:cNvSpPr/>
          <p:nvPr/>
        </p:nvSpPr>
        <p:spPr>
          <a:xfrm>
            <a:off x="483381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7" name="Oval 276">
            <a:extLst>
              <a:ext uri="{FF2B5EF4-FFF2-40B4-BE49-F238E27FC236}">
                <a16:creationId xmlns:a16="http://schemas.microsoft.com/office/drawing/2014/main" id="{AF583E07-6431-CED8-4BE2-F2F8A66C2BD2}"/>
              </a:ext>
            </a:extLst>
          </p:cNvPr>
          <p:cNvSpPr/>
          <p:nvPr/>
        </p:nvSpPr>
        <p:spPr>
          <a:xfrm>
            <a:off x="483381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8" name="Oval 277">
            <a:extLst>
              <a:ext uri="{FF2B5EF4-FFF2-40B4-BE49-F238E27FC236}">
                <a16:creationId xmlns:a16="http://schemas.microsoft.com/office/drawing/2014/main" id="{AD9D690C-3CD6-2A73-C297-2FFAA03849A3}"/>
              </a:ext>
            </a:extLst>
          </p:cNvPr>
          <p:cNvSpPr/>
          <p:nvPr/>
        </p:nvSpPr>
        <p:spPr>
          <a:xfrm>
            <a:off x="483381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9" name="Oval 278">
            <a:extLst>
              <a:ext uri="{FF2B5EF4-FFF2-40B4-BE49-F238E27FC236}">
                <a16:creationId xmlns:a16="http://schemas.microsoft.com/office/drawing/2014/main" id="{1BAA2C3B-3F24-5D66-0722-0655E0A6C565}"/>
              </a:ext>
            </a:extLst>
          </p:cNvPr>
          <p:cNvSpPr/>
          <p:nvPr/>
        </p:nvSpPr>
        <p:spPr>
          <a:xfrm>
            <a:off x="483381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0" name="Oval 279">
            <a:extLst>
              <a:ext uri="{FF2B5EF4-FFF2-40B4-BE49-F238E27FC236}">
                <a16:creationId xmlns:a16="http://schemas.microsoft.com/office/drawing/2014/main" id="{F7E68D8A-A374-B774-EDF6-B8F3AB736D9A}"/>
              </a:ext>
            </a:extLst>
          </p:cNvPr>
          <p:cNvSpPr/>
          <p:nvPr/>
        </p:nvSpPr>
        <p:spPr>
          <a:xfrm>
            <a:off x="483381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1" name="Oval 280">
            <a:extLst>
              <a:ext uri="{FF2B5EF4-FFF2-40B4-BE49-F238E27FC236}">
                <a16:creationId xmlns:a16="http://schemas.microsoft.com/office/drawing/2014/main" id="{7109E7B5-5BEC-3E38-372C-299ABD4ACA82}"/>
              </a:ext>
            </a:extLst>
          </p:cNvPr>
          <p:cNvSpPr/>
          <p:nvPr/>
        </p:nvSpPr>
        <p:spPr>
          <a:xfrm>
            <a:off x="528466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2" name="Oval 281">
            <a:extLst>
              <a:ext uri="{FF2B5EF4-FFF2-40B4-BE49-F238E27FC236}">
                <a16:creationId xmlns:a16="http://schemas.microsoft.com/office/drawing/2014/main" id="{D705C64B-A2F2-4B15-FA18-813A006C1907}"/>
              </a:ext>
            </a:extLst>
          </p:cNvPr>
          <p:cNvSpPr/>
          <p:nvPr/>
        </p:nvSpPr>
        <p:spPr>
          <a:xfrm>
            <a:off x="528466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3" name="Oval 282">
            <a:extLst>
              <a:ext uri="{FF2B5EF4-FFF2-40B4-BE49-F238E27FC236}">
                <a16:creationId xmlns:a16="http://schemas.microsoft.com/office/drawing/2014/main" id="{A1D08694-AEC5-E7B6-29BD-63F30430F710}"/>
              </a:ext>
            </a:extLst>
          </p:cNvPr>
          <p:cNvSpPr/>
          <p:nvPr/>
        </p:nvSpPr>
        <p:spPr>
          <a:xfrm>
            <a:off x="528466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4" name="Oval 283">
            <a:extLst>
              <a:ext uri="{FF2B5EF4-FFF2-40B4-BE49-F238E27FC236}">
                <a16:creationId xmlns:a16="http://schemas.microsoft.com/office/drawing/2014/main" id="{3F4C3E80-82D7-7658-88F1-F5FB47C52017}"/>
              </a:ext>
            </a:extLst>
          </p:cNvPr>
          <p:cNvSpPr/>
          <p:nvPr/>
        </p:nvSpPr>
        <p:spPr>
          <a:xfrm>
            <a:off x="528466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5" name="Oval 284">
            <a:extLst>
              <a:ext uri="{FF2B5EF4-FFF2-40B4-BE49-F238E27FC236}">
                <a16:creationId xmlns:a16="http://schemas.microsoft.com/office/drawing/2014/main" id="{DFB41ED7-0B5C-3B34-0101-03C9F2820537}"/>
              </a:ext>
            </a:extLst>
          </p:cNvPr>
          <p:cNvSpPr/>
          <p:nvPr/>
        </p:nvSpPr>
        <p:spPr>
          <a:xfrm>
            <a:off x="528466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6" name="Oval 285">
            <a:extLst>
              <a:ext uri="{FF2B5EF4-FFF2-40B4-BE49-F238E27FC236}">
                <a16:creationId xmlns:a16="http://schemas.microsoft.com/office/drawing/2014/main" id="{48E421D6-FB44-003E-423E-DF4A5E7872D4}"/>
              </a:ext>
            </a:extLst>
          </p:cNvPr>
          <p:cNvSpPr/>
          <p:nvPr/>
        </p:nvSpPr>
        <p:spPr>
          <a:xfrm>
            <a:off x="528466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7" name="Oval 286">
            <a:extLst>
              <a:ext uri="{FF2B5EF4-FFF2-40B4-BE49-F238E27FC236}">
                <a16:creationId xmlns:a16="http://schemas.microsoft.com/office/drawing/2014/main" id="{75999346-78DF-1709-EA79-763959098431}"/>
              </a:ext>
            </a:extLst>
          </p:cNvPr>
          <p:cNvSpPr/>
          <p:nvPr/>
        </p:nvSpPr>
        <p:spPr>
          <a:xfrm>
            <a:off x="528466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8" name="Oval 287">
            <a:extLst>
              <a:ext uri="{FF2B5EF4-FFF2-40B4-BE49-F238E27FC236}">
                <a16:creationId xmlns:a16="http://schemas.microsoft.com/office/drawing/2014/main" id="{BA5FBEED-E463-F359-2918-0831E7DF8192}"/>
              </a:ext>
            </a:extLst>
          </p:cNvPr>
          <p:cNvSpPr/>
          <p:nvPr/>
        </p:nvSpPr>
        <p:spPr>
          <a:xfrm>
            <a:off x="528466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9" name="Oval 288">
            <a:extLst>
              <a:ext uri="{FF2B5EF4-FFF2-40B4-BE49-F238E27FC236}">
                <a16:creationId xmlns:a16="http://schemas.microsoft.com/office/drawing/2014/main" id="{9959667A-C744-3A5B-C300-3A9531FE65F5}"/>
              </a:ext>
            </a:extLst>
          </p:cNvPr>
          <p:cNvSpPr/>
          <p:nvPr/>
        </p:nvSpPr>
        <p:spPr>
          <a:xfrm>
            <a:off x="528466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0" name="Oval 289">
            <a:extLst>
              <a:ext uri="{FF2B5EF4-FFF2-40B4-BE49-F238E27FC236}">
                <a16:creationId xmlns:a16="http://schemas.microsoft.com/office/drawing/2014/main" id="{8084DF17-8E58-7145-1129-FA42CF550BC8}"/>
              </a:ext>
            </a:extLst>
          </p:cNvPr>
          <p:cNvSpPr/>
          <p:nvPr/>
        </p:nvSpPr>
        <p:spPr>
          <a:xfrm>
            <a:off x="528466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1" name="Oval 290">
            <a:extLst>
              <a:ext uri="{FF2B5EF4-FFF2-40B4-BE49-F238E27FC236}">
                <a16:creationId xmlns:a16="http://schemas.microsoft.com/office/drawing/2014/main" id="{661BF5AE-0E01-A85A-5E00-D903A4D35BDA}"/>
              </a:ext>
            </a:extLst>
          </p:cNvPr>
          <p:cNvSpPr/>
          <p:nvPr/>
        </p:nvSpPr>
        <p:spPr>
          <a:xfrm>
            <a:off x="528466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2" name="Oval 291">
            <a:extLst>
              <a:ext uri="{FF2B5EF4-FFF2-40B4-BE49-F238E27FC236}">
                <a16:creationId xmlns:a16="http://schemas.microsoft.com/office/drawing/2014/main" id="{4A9BAF47-D085-B0AA-FFE0-BDCFA1CA6332}"/>
              </a:ext>
            </a:extLst>
          </p:cNvPr>
          <p:cNvSpPr/>
          <p:nvPr/>
        </p:nvSpPr>
        <p:spPr>
          <a:xfrm>
            <a:off x="573551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3" name="Oval 292">
            <a:extLst>
              <a:ext uri="{FF2B5EF4-FFF2-40B4-BE49-F238E27FC236}">
                <a16:creationId xmlns:a16="http://schemas.microsoft.com/office/drawing/2014/main" id="{4F9CC4C6-D901-916B-F315-E5351106F0A8}"/>
              </a:ext>
            </a:extLst>
          </p:cNvPr>
          <p:cNvSpPr/>
          <p:nvPr/>
        </p:nvSpPr>
        <p:spPr>
          <a:xfrm>
            <a:off x="573551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4" name="Oval 293">
            <a:extLst>
              <a:ext uri="{FF2B5EF4-FFF2-40B4-BE49-F238E27FC236}">
                <a16:creationId xmlns:a16="http://schemas.microsoft.com/office/drawing/2014/main" id="{E724641A-EF56-34D6-84B5-8625FACF9723}"/>
              </a:ext>
            </a:extLst>
          </p:cNvPr>
          <p:cNvSpPr/>
          <p:nvPr/>
        </p:nvSpPr>
        <p:spPr>
          <a:xfrm>
            <a:off x="573551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5" name="Oval 294">
            <a:extLst>
              <a:ext uri="{FF2B5EF4-FFF2-40B4-BE49-F238E27FC236}">
                <a16:creationId xmlns:a16="http://schemas.microsoft.com/office/drawing/2014/main" id="{3F66F29E-07B9-19DF-52D9-81F6B74399EE}"/>
              </a:ext>
            </a:extLst>
          </p:cNvPr>
          <p:cNvSpPr/>
          <p:nvPr/>
        </p:nvSpPr>
        <p:spPr>
          <a:xfrm>
            <a:off x="573551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6" name="Oval 295">
            <a:extLst>
              <a:ext uri="{FF2B5EF4-FFF2-40B4-BE49-F238E27FC236}">
                <a16:creationId xmlns:a16="http://schemas.microsoft.com/office/drawing/2014/main" id="{A281018A-8EB2-86CC-8FFB-E69F7544E689}"/>
              </a:ext>
            </a:extLst>
          </p:cNvPr>
          <p:cNvSpPr/>
          <p:nvPr/>
        </p:nvSpPr>
        <p:spPr>
          <a:xfrm>
            <a:off x="573551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7" name="Oval 296">
            <a:extLst>
              <a:ext uri="{FF2B5EF4-FFF2-40B4-BE49-F238E27FC236}">
                <a16:creationId xmlns:a16="http://schemas.microsoft.com/office/drawing/2014/main" id="{8B152D86-63E0-FEBD-1CC1-011D79737BB6}"/>
              </a:ext>
            </a:extLst>
          </p:cNvPr>
          <p:cNvSpPr/>
          <p:nvPr/>
        </p:nvSpPr>
        <p:spPr>
          <a:xfrm>
            <a:off x="573551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8" name="Oval 297">
            <a:extLst>
              <a:ext uri="{FF2B5EF4-FFF2-40B4-BE49-F238E27FC236}">
                <a16:creationId xmlns:a16="http://schemas.microsoft.com/office/drawing/2014/main" id="{CA6D1A80-E1F5-2074-1D5B-1E85018A3DB4}"/>
              </a:ext>
            </a:extLst>
          </p:cNvPr>
          <p:cNvSpPr/>
          <p:nvPr/>
        </p:nvSpPr>
        <p:spPr>
          <a:xfrm>
            <a:off x="573551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9" name="Oval 298">
            <a:extLst>
              <a:ext uri="{FF2B5EF4-FFF2-40B4-BE49-F238E27FC236}">
                <a16:creationId xmlns:a16="http://schemas.microsoft.com/office/drawing/2014/main" id="{20624283-7821-2163-9116-2456B6561503}"/>
              </a:ext>
            </a:extLst>
          </p:cNvPr>
          <p:cNvSpPr/>
          <p:nvPr/>
        </p:nvSpPr>
        <p:spPr>
          <a:xfrm>
            <a:off x="573551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0" name="Oval 299">
            <a:extLst>
              <a:ext uri="{FF2B5EF4-FFF2-40B4-BE49-F238E27FC236}">
                <a16:creationId xmlns:a16="http://schemas.microsoft.com/office/drawing/2014/main" id="{32403E37-FE47-537F-840F-01DFED0D734F}"/>
              </a:ext>
            </a:extLst>
          </p:cNvPr>
          <p:cNvSpPr/>
          <p:nvPr/>
        </p:nvSpPr>
        <p:spPr>
          <a:xfrm>
            <a:off x="573551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1" name="Oval 300">
            <a:extLst>
              <a:ext uri="{FF2B5EF4-FFF2-40B4-BE49-F238E27FC236}">
                <a16:creationId xmlns:a16="http://schemas.microsoft.com/office/drawing/2014/main" id="{AFF1EE0F-2C1D-3281-4672-ABD06FB51810}"/>
              </a:ext>
            </a:extLst>
          </p:cNvPr>
          <p:cNvSpPr/>
          <p:nvPr/>
        </p:nvSpPr>
        <p:spPr>
          <a:xfrm>
            <a:off x="573551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2" name="Oval 301">
            <a:extLst>
              <a:ext uri="{FF2B5EF4-FFF2-40B4-BE49-F238E27FC236}">
                <a16:creationId xmlns:a16="http://schemas.microsoft.com/office/drawing/2014/main" id="{21148D63-0E69-6A35-CEF4-1970E1C0CBB0}"/>
              </a:ext>
            </a:extLst>
          </p:cNvPr>
          <p:cNvSpPr/>
          <p:nvPr/>
        </p:nvSpPr>
        <p:spPr>
          <a:xfrm>
            <a:off x="573551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3" name="Oval 302">
            <a:extLst>
              <a:ext uri="{FF2B5EF4-FFF2-40B4-BE49-F238E27FC236}">
                <a16:creationId xmlns:a16="http://schemas.microsoft.com/office/drawing/2014/main" id="{AB51CECB-59E4-AF81-B59F-6F2F987F396D}"/>
              </a:ext>
            </a:extLst>
          </p:cNvPr>
          <p:cNvSpPr/>
          <p:nvPr/>
        </p:nvSpPr>
        <p:spPr>
          <a:xfrm>
            <a:off x="618636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4" name="Oval 303">
            <a:extLst>
              <a:ext uri="{FF2B5EF4-FFF2-40B4-BE49-F238E27FC236}">
                <a16:creationId xmlns:a16="http://schemas.microsoft.com/office/drawing/2014/main" id="{30DF2DCF-4BE5-91D7-AC99-A3CEFCB129A2}"/>
              </a:ext>
            </a:extLst>
          </p:cNvPr>
          <p:cNvSpPr/>
          <p:nvPr/>
        </p:nvSpPr>
        <p:spPr>
          <a:xfrm>
            <a:off x="618636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5" name="Oval 304">
            <a:extLst>
              <a:ext uri="{FF2B5EF4-FFF2-40B4-BE49-F238E27FC236}">
                <a16:creationId xmlns:a16="http://schemas.microsoft.com/office/drawing/2014/main" id="{8630DFB5-6E7E-0CCE-9522-DE72B3D77E6B}"/>
              </a:ext>
            </a:extLst>
          </p:cNvPr>
          <p:cNvSpPr/>
          <p:nvPr/>
        </p:nvSpPr>
        <p:spPr>
          <a:xfrm>
            <a:off x="618636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6" name="Oval 305">
            <a:extLst>
              <a:ext uri="{FF2B5EF4-FFF2-40B4-BE49-F238E27FC236}">
                <a16:creationId xmlns:a16="http://schemas.microsoft.com/office/drawing/2014/main" id="{AAE35691-4EEB-27F9-8EC0-BBB31787FB63}"/>
              </a:ext>
            </a:extLst>
          </p:cNvPr>
          <p:cNvSpPr/>
          <p:nvPr/>
        </p:nvSpPr>
        <p:spPr>
          <a:xfrm>
            <a:off x="618636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7" name="Oval 306">
            <a:extLst>
              <a:ext uri="{FF2B5EF4-FFF2-40B4-BE49-F238E27FC236}">
                <a16:creationId xmlns:a16="http://schemas.microsoft.com/office/drawing/2014/main" id="{4098935E-EDC7-9147-BCCF-3248FEF01AFF}"/>
              </a:ext>
            </a:extLst>
          </p:cNvPr>
          <p:cNvSpPr/>
          <p:nvPr/>
        </p:nvSpPr>
        <p:spPr>
          <a:xfrm>
            <a:off x="618636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8" name="Oval 307">
            <a:extLst>
              <a:ext uri="{FF2B5EF4-FFF2-40B4-BE49-F238E27FC236}">
                <a16:creationId xmlns:a16="http://schemas.microsoft.com/office/drawing/2014/main" id="{B2045186-D653-3C57-3C5C-A129A73E4780}"/>
              </a:ext>
            </a:extLst>
          </p:cNvPr>
          <p:cNvSpPr/>
          <p:nvPr/>
        </p:nvSpPr>
        <p:spPr>
          <a:xfrm>
            <a:off x="618636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9" name="Oval 308">
            <a:extLst>
              <a:ext uri="{FF2B5EF4-FFF2-40B4-BE49-F238E27FC236}">
                <a16:creationId xmlns:a16="http://schemas.microsoft.com/office/drawing/2014/main" id="{CFA4663B-E88B-6038-5BE8-0957D44BECDA}"/>
              </a:ext>
            </a:extLst>
          </p:cNvPr>
          <p:cNvSpPr/>
          <p:nvPr/>
        </p:nvSpPr>
        <p:spPr>
          <a:xfrm>
            <a:off x="618636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0" name="Oval 309">
            <a:extLst>
              <a:ext uri="{FF2B5EF4-FFF2-40B4-BE49-F238E27FC236}">
                <a16:creationId xmlns:a16="http://schemas.microsoft.com/office/drawing/2014/main" id="{251CFD98-7C19-8435-608E-35956AE1D053}"/>
              </a:ext>
            </a:extLst>
          </p:cNvPr>
          <p:cNvSpPr/>
          <p:nvPr/>
        </p:nvSpPr>
        <p:spPr>
          <a:xfrm>
            <a:off x="618636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1" name="Oval 310">
            <a:extLst>
              <a:ext uri="{FF2B5EF4-FFF2-40B4-BE49-F238E27FC236}">
                <a16:creationId xmlns:a16="http://schemas.microsoft.com/office/drawing/2014/main" id="{56A82835-A091-F982-02C1-F8A314373390}"/>
              </a:ext>
            </a:extLst>
          </p:cNvPr>
          <p:cNvSpPr/>
          <p:nvPr/>
        </p:nvSpPr>
        <p:spPr>
          <a:xfrm>
            <a:off x="618636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2" name="Oval 311">
            <a:extLst>
              <a:ext uri="{FF2B5EF4-FFF2-40B4-BE49-F238E27FC236}">
                <a16:creationId xmlns:a16="http://schemas.microsoft.com/office/drawing/2014/main" id="{35AD0CE8-41C2-659F-008C-5565818FF72B}"/>
              </a:ext>
            </a:extLst>
          </p:cNvPr>
          <p:cNvSpPr/>
          <p:nvPr/>
        </p:nvSpPr>
        <p:spPr>
          <a:xfrm>
            <a:off x="618636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3" name="Oval 312">
            <a:extLst>
              <a:ext uri="{FF2B5EF4-FFF2-40B4-BE49-F238E27FC236}">
                <a16:creationId xmlns:a16="http://schemas.microsoft.com/office/drawing/2014/main" id="{DCFE0FA3-B18E-EE2F-9846-DDE2C7B3312F}"/>
              </a:ext>
            </a:extLst>
          </p:cNvPr>
          <p:cNvSpPr/>
          <p:nvPr/>
        </p:nvSpPr>
        <p:spPr>
          <a:xfrm>
            <a:off x="618636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4" name="Oval 313">
            <a:extLst>
              <a:ext uri="{FF2B5EF4-FFF2-40B4-BE49-F238E27FC236}">
                <a16:creationId xmlns:a16="http://schemas.microsoft.com/office/drawing/2014/main" id="{36F5AC0D-DF2A-DFF7-4EBA-0654A7D14EC7}"/>
              </a:ext>
            </a:extLst>
          </p:cNvPr>
          <p:cNvSpPr/>
          <p:nvPr/>
        </p:nvSpPr>
        <p:spPr>
          <a:xfrm>
            <a:off x="663721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5" name="Oval 314">
            <a:extLst>
              <a:ext uri="{FF2B5EF4-FFF2-40B4-BE49-F238E27FC236}">
                <a16:creationId xmlns:a16="http://schemas.microsoft.com/office/drawing/2014/main" id="{6B943268-FF7E-6D8B-1D31-257A8F31E195}"/>
              </a:ext>
            </a:extLst>
          </p:cNvPr>
          <p:cNvSpPr/>
          <p:nvPr/>
        </p:nvSpPr>
        <p:spPr>
          <a:xfrm>
            <a:off x="663721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6" name="Oval 315">
            <a:extLst>
              <a:ext uri="{FF2B5EF4-FFF2-40B4-BE49-F238E27FC236}">
                <a16:creationId xmlns:a16="http://schemas.microsoft.com/office/drawing/2014/main" id="{4D51E6DF-A551-9761-2D99-95E98CFFFE6E}"/>
              </a:ext>
            </a:extLst>
          </p:cNvPr>
          <p:cNvSpPr/>
          <p:nvPr/>
        </p:nvSpPr>
        <p:spPr>
          <a:xfrm>
            <a:off x="663721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7" name="Oval 316">
            <a:extLst>
              <a:ext uri="{FF2B5EF4-FFF2-40B4-BE49-F238E27FC236}">
                <a16:creationId xmlns:a16="http://schemas.microsoft.com/office/drawing/2014/main" id="{331E2D46-D772-BB3B-B9B7-77A47BDACE0D}"/>
              </a:ext>
            </a:extLst>
          </p:cNvPr>
          <p:cNvSpPr/>
          <p:nvPr/>
        </p:nvSpPr>
        <p:spPr>
          <a:xfrm>
            <a:off x="663721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8" name="Oval 317">
            <a:extLst>
              <a:ext uri="{FF2B5EF4-FFF2-40B4-BE49-F238E27FC236}">
                <a16:creationId xmlns:a16="http://schemas.microsoft.com/office/drawing/2014/main" id="{C5376C88-4590-BAE8-38B4-0D544F34090F}"/>
              </a:ext>
            </a:extLst>
          </p:cNvPr>
          <p:cNvSpPr/>
          <p:nvPr/>
        </p:nvSpPr>
        <p:spPr>
          <a:xfrm>
            <a:off x="663721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9" name="Oval 318">
            <a:extLst>
              <a:ext uri="{FF2B5EF4-FFF2-40B4-BE49-F238E27FC236}">
                <a16:creationId xmlns:a16="http://schemas.microsoft.com/office/drawing/2014/main" id="{79682A5B-DDE6-5588-27D8-54872C140139}"/>
              </a:ext>
            </a:extLst>
          </p:cNvPr>
          <p:cNvSpPr/>
          <p:nvPr/>
        </p:nvSpPr>
        <p:spPr>
          <a:xfrm>
            <a:off x="663721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0" name="Oval 319">
            <a:extLst>
              <a:ext uri="{FF2B5EF4-FFF2-40B4-BE49-F238E27FC236}">
                <a16:creationId xmlns:a16="http://schemas.microsoft.com/office/drawing/2014/main" id="{46769D09-4105-5F1E-C7A6-ABB5AE35C96B}"/>
              </a:ext>
            </a:extLst>
          </p:cNvPr>
          <p:cNvSpPr/>
          <p:nvPr/>
        </p:nvSpPr>
        <p:spPr>
          <a:xfrm>
            <a:off x="663721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1" name="Oval 320">
            <a:extLst>
              <a:ext uri="{FF2B5EF4-FFF2-40B4-BE49-F238E27FC236}">
                <a16:creationId xmlns:a16="http://schemas.microsoft.com/office/drawing/2014/main" id="{ED892F67-2255-8178-A24F-E2D6F076E1C8}"/>
              </a:ext>
            </a:extLst>
          </p:cNvPr>
          <p:cNvSpPr/>
          <p:nvPr/>
        </p:nvSpPr>
        <p:spPr>
          <a:xfrm>
            <a:off x="663721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2" name="Oval 321">
            <a:extLst>
              <a:ext uri="{FF2B5EF4-FFF2-40B4-BE49-F238E27FC236}">
                <a16:creationId xmlns:a16="http://schemas.microsoft.com/office/drawing/2014/main" id="{15A938C8-464F-28E3-140C-0F88BD25B103}"/>
              </a:ext>
            </a:extLst>
          </p:cNvPr>
          <p:cNvSpPr/>
          <p:nvPr/>
        </p:nvSpPr>
        <p:spPr>
          <a:xfrm>
            <a:off x="663721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3" name="Oval 322">
            <a:extLst>
              <a:ext uri="{FF2B5EF4-FFF2-40B4-BE49-F238E27FC236}">
                <a16:creationId xmlns:a16="http://schemas.microsoft.com/office/drawing/2014/main" id="{BF205821-406D-A8DC-EB44-CAC3801EE5E9}"/>
              </a:ext>
            </a:extLst>
          </p:cNvPr>
          <p:cNvSpPr/>
          <p:nvPr/>
        </p:nvSpPr>
        <p:spPr>
          <a:xfrm>
            <a:off x="663721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4" name="Oval 323">
            <a:extLst>
              <a:ext uri="{FF2B5EF4-FFF2-40B4-BE49-F238E27FC236}">
                <a16:creationId xmlns:a16="http://schemas.microsoft.com/office/drawing/2014/main" id="{8E73C857-9DB7-EF6C-8546-0FA68B037CBE}"/>
              </a:ext>
            </a:extLst>
          </p:cNvPr>
          <p:cNvSpPr/>
          <p:nvPr/>
        </p:nvSpPr>
        <p:spPr>
          <a:xfrm>
            <a:off x="663721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5" name="Oval 324">
            <a:extLst>
              <a:ext uri="{FF2B5EF4-FFF2-40B4-BE49-F238E27FC236}">
                <a16:creationId xmlns:a16="http://schemas.microsoft.com/office/drawing/2014/main" id="{D5B776E6-DD8C-0DFC-3F0D-0FA6CC3312A9}"/>
              </a:ext>
            </a:extLst>
          </p:cNvPr>
          <p:cNvSpPr/>
          <p:nvPr/>
        </p:nvSpPr>
        <p:spPr>
          <a:xfrm>
            <a:off x="708806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6" name="Oval 325">
            <a:extLst>
              <a:ext uri="{FF2B5EF4-FFF2-40B4-BE49-F238E27FC236}">
                <a16:creationId xmlns:a16="http://schemas.microsoft.com/office/drawing/2014/main" id="{BFE66F7D-C8DA-3D97-ED50-70F782769B9D}"/>
              </a:ext>
            </a:extLst>
          </p:cNvPr>
          <p:cNvSpPr/>
          <p:nvPr/>
        </p:nvSpPr>
        <p:spPr>
          <a:xfrm>
            <a:off x="708806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7" name="Oval 326">
            <a:extLst>
              <a:ext uri="{FF2B5EF4-FFF2-40B4-BE49-F238E27FC236}">
                <a16:creationId xmlns:a16="http://schemas.microsoft.com/office/drawing/2014/main" id="{45E8645E-2965-7FE3-A523-716EA811FCC1}"/>
              </a:ext>
            </a:extLst>
          </p:cNvPr>
          <p:cNvSpPr/>
          <p:nvPr/>
        </p:nvSpPr>
        <p:spPr>
          <a:xfrm>
            <a:off x="708806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8" name="Oval 327">
            <a:extLst>
              <a:ext uri="{FF2B5EF4-FFF2-40B4-BE49-F238E27FC236}">
                <a16:creationId xmlns:a16="http://schemas.microsoft.com/office/drawing/2014/main" id="{14B07DDD-3AB1-991E-7B92-575DBC12C7AE}"/>
              </a:ext>
            </a:extLst>
          </p:cNvPr>
          <p:cNvSpPr/>
          <p:nvPr/>
        </p:nvSpPr>
        <p:spPr>
          <a:xfrm>
            <a:off x="708806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9" name="Oval 328">
            <a:extLst>
              <a:ext uri="{FF2B5EF4-FFF2-40B4-BE49-F238E27FC236}">
                <a16:creationId xmlns:a16="http://schemas.microsoft.com/office/drawing/2014/main" id="{F22D5261-6103-E0CE-A52D-EE90D650D332}"/>
              </a:ext>
            </a:extLst>
          </p:cNvPr>
          <p:cNvSpPr/>
          <p:nvPr/>
        </p:nvSpPr>
        <p:spPr>
          <a:xfrm>
            <a:off x="708806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0" name="Oval 329">
            <a:extLst>
              <a:ext uri="{FF2B5EF4-FFF2-40B4-BE49-F238E27FC236}">
                <a16:creationId xmlns:a16="http://schemas.microsoft.com/office/drawing/2014/main" id="{CCED103C-1FB0-2F24-1ABC-DE9E5FD23833}"/>
              </a:ext>
            </a:extLst>
          </p:cNvPr>
          <p:cNvSpPr/>
          <p:nvPr/>
        </p:nvSpPr>
        <p:spPr>
          <a:xfrm>
            <a:off x="708806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1" name="Oval 330">
            <a:extLst>
              <a:ext uri="{FF2B5EF4-FFF2-40B4-BE49-F238E27FC236}">
                <a16:creationId xmlns:a16="http://schemas.microsoft.com/office/drawing/2014/main" id="{4FBF8529-26A0-4C13-0641-C2F4CFD896EF}"/>
              </a:ext>
            </a:extLst>
          </p:cNvPr>
          <p:cNvSpPr/>
          <p:nvPr/>
        </p:nvSpPr>
        <p:spPr>
          <a:xfrm>
            <a:off x="708806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2" name="Oval 331">
            <a:extLst>
              <a:ext uri="{FF2B5EF4-FFF2-40B4-BE49-F238E27FC236}">
                <a16:creationId xmlns:a16="http://schemas.microsoft.com/office/drawing/2014/main" id="{65E31BDF-C8C0-4FB5-850F-AD70D039BA8E}"/>
              </a:ext>
            </a:extLst>
          </p:cNvPr>
          <p:cNvSpPr/>
          <p:nvPr/>
        </p:nvSpPr>
        <p:spPr>
          <a:xfrm>
            <a:off x="708806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3" name="Oval 332">
            <a:extLst>
              <a:ext uri="{FF2B5EF4-FFF2-40B4-BE49-F238E27FC236}">
                <a16:creationId xmlns:a16="http://schemas.microsoft.com/office/drawing/2014/main" id="{74887DE4-B2CC-B72C-EA4D-DD016C24E402}"/>
              </a:ext>
            </a:extLst>
          </p:cNvPr>
          <p:cNvSpPr/>
          <p:nvPr/>
        </p:nvSpPr>
        <p:spPr>
          <a:xfrm>
            <a:off x="708806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4" name="Oval 333">
            <a:extLst>
              <a:ext uri="{FF2B5EF4-FFF2-40B4-BE49-F238E27FC236}">
                <a16:creationId xmlns:a16="http://schemas.microsoft.com/office/drawing/2014/main" id="{DBE4BC69-1102-2CA1-D862-9FFD923C5728}"/>
              </a:ext>
            </a:extLst>
          </p:cNvPr>
          <p:cNvSpPr/>
          <p:nvPr/>
        </p:nvSpPr>
        <p:spPr>
          <a:xfrm>
            <a:off x="708806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5" name="Oval 334">
            <a:extLst>
              <a:ext uri="{FF2B5EF4-FFF2-40B4-BE49-F238E27FC236}">
                <a16:creationId xmlns:a16="http://schemas.microsoft.com/office/drawing/2014/main" id="{ED846CCF-2A04-63CE-D198-D7B7AF1834FB}"/>
              </a:ext>
            </a:extLst>
          </p:cNvPr>
          <p:cNvSpPr/>
          <p:nvPr/>
        </p:nvSpPr>
        <p:spPr>
          <a:xfrm>
            <a:off x="708806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6" name="Oval 335">
            <a:extLst>
              <a:ext uri="{FF2B5EF4-FFF2-40B4-BE49-F238E27FC236}">
                <a16:creationId xmlns:a16="http://schemas.microsoft.com/office/drawing/2014/main" id="{D62B1BD1-A7F7-FFC5-AB54-5AFECD40EED4}"/>
              </a:ext>
            </a:extLst>
          </p:cNvPr>
          <p:cNvSpPr/>
          <p:nvPr/>
        </p:nvSpPr>
        <p:spPr>
          <a:xfrm>
            <a:off x="753891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7" name="Oval 336">
            <a:extLst>
              <a:ext uri="{FF2B5EF4-FFF2-40B4-BE49-F238E27FC236}">
                <a16:creationId xmlns:a16="http://schemas.microsoft.com/office/drawing/2014/main" id="{B2752BAF-8845-4D98-D729-2F6F2F00EA6E}"/>
              </a:ext>
            </a:extLst>
          </p:cNvPr>
          <p:cNvSpPr/>
          <p:nvPr/>
        </p:nvSpPr>
        <p:spPr>
          <a:xfrm>
            <a:off x="753891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8" name="Oval 337">
            <a:extLst>
              <a:ext uri="{FF2B5EF4-FFF2-40B4-BE49-F238E27FC236}">
                <a16:creationId xmlns:a16="http://schemas.microsoft.com/office/drawing/2014/main" id="{01DBE0A7-7EA9-2659-9A0C-D8A0206E5D84}"/>
              </a:ext>
            </a:extLst>
          </p:cNvPr>
          <p:cNvSpPr/>
          <p:nvPr/>
        </p:nvSpPr>
        <p:spPr>
          <a:xfrm>
            <a:off x="753891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9" name="Oval 338">
            <a:extLst>
              <a:ext uri="{FF2B5EF4-FFF2-40B4-BE49-F238E27FC236}">
                <a16:creationId xmlns:a16="http://schemas.microsoft.com/office/drawing/2014/main" id="{71D0ED8B-CF6B-674A-0B70-15F0639F4C73}"/>
              </a:ext>
            </a:extLst>
          </p:cNvPr>
          <p:cNvSpPr/>
          <p:nvPr/>
        </p:nvSpPr>
        <p:spPr>
          <a:xfrm>
            <a:off x="753891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0" name="Oval 339">
            <a:extLst>
              <a:ext uri="{FF2B5EF4-FFF2-40B4-BE49-F238E27FC236}">
                <a16:creationId xmlns:a16="http://schemas.microsoft.com/office/drawing/2014/main" id="{A179600A-7B3E-894F-FA19-D2E42422167C}"/>
              </a:ext>
            </a:extLst>
          </p:cNvPr>
          <p:cNvSpPr/>
          <p:nvPr/>
        </p:nvSpPr>
        <p:spPr>
          <a:xfrm>
            <a:off x="753891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1" name="Oval 340">
            <a:extLst>
              <a:ext uri="{FF2B5EF4-FFF2-40B4-BE49-F238E27FC236}">
                <a16:creationId xmlns:a16="http://schemas.microsoft.com/office/drawing/2014/main" id="{DDA6FC17-C8FB-A204-3204-FA8633A018F1}"/>
              </a:ext>
            </a:extLst>
          </p:cNvPr>
          <p:cNvSpPr/>
          <p:nvPr/>
        </p:nvSpPr>
        <p:spPr>
          <a:xfrm>
            <a:off x="753891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2" name="Oval 341">
            <a:extLst>
              <a:ext uri="{FF2B5EF4-FFF2-40B4-BE49-F238E27FC236}">
                <a16:creationId xmlns:a16="http://schemas.microsoft.com/office/drawing/2014/main" id="{A5773F53-7F56-5E41-8993-C701E8201352}"/>
              </a:ext>
            </a:extLst>
          </p:cNvPr>
          <p:cNvSpPr/>
          <p:nvPr/>
        </p:nvSpPr>
        <p:spPr>
          <a:xfrm>
            <a:off x="753891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3" name="Oval 342">
            <a:extLst>
              <a:ext uri="{FF2B5EF4-FFF2-40B4-BE49-F238E27FC236}">
                <a16:creationId xmlns:a16="http://schemas.microsoft.com/office/drawing/2014/main" id="{F301EB75-0E42-BFF6-77FF-0A2FF0C048BE}"/>
              </a:ext>
            </a:extLst>
          </p:cNvPr>
          <p:cNvSpPr/>
          <p:nvPr/>
        </p:nvSpPr>
        <p:spPr>
          <a:xfrm>
            <a:off x="753891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4" name="Oval 343">
            <a:extLst>
              <a:ext uri="{FF2B5EF4-FFF2-40B4-BE49-F238E27FC236}">
                <a16:creationId xmlns:a16="http://schemas.microsoft.com/office/drawing/2014/main" id="{3199914A-EBB6-5EF5-301E-E754385537D9}"/>
              </a:ext>
            </a:extLst>
          </p:cNvPr>
          <p:cNvSpPr/>
          <p:nvPr/>
        </p:nvSpPr>
        <p:spPr>
          <a:xfrm>
            <a:off x="753891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5" name="Oval 344">
            <a:extLst>
              <a:ext uri="{FF2B5EF4-FFF2-40B4-BE49-F238E27FC236}">
                <a16:creationId xmlns:a16="http://schemas.microsoft.com/office/drawing/2014/main" id="{4FBC9BF7-0753-2C2E-D34A-40A7D8629705}"/>
              </a:ext>
            </a:extLst>
          </p:cNvPr>
          <p:cNvSpPr/>
          <p:nvPr/>
        </p:nvSpPr>
        <p:spPr>
          <a:xfrm>
            <a:off x="753891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6" name="Oval 345">
            <a:extLst>
              <a:ext uri="{FF2B5EF4-FFF2-40B4-BE49-F238E27FC236}">
                <a16:creationId xmlns:a16="http://schemas.microsoft.com/office/drawing/2014/main" id="{30DA5F88-F5BD-83B5-7ECE-BBC2AE89229D}"/>
              </a:ext>
            </a:extLst>
          </p:cNvPr>
          <p:cNvSpPr/>
          <p:nvPr/>
        </p:nvSpPr>
        <p:spPr>
          <a:xfrm>
            <a:off x="753891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7" name="Oval 346">
            <a:extLst>
              <a:ext uri="{FF2B5EF4-FFF2-40B4-BE49-F238E27FC236}">
                <a16:creationId xmlns:a16="http://schemas.microsoft.com/office/drawing/2014/main" id="{4761762A-17DB-6F3B-9BEA-0319BF9A7261}"/>
              </a:ext>
            </a:extLst>
          </p:cNvPr>
          <p:cNvSpPr/>
          <p:nvPr/>
        </p:nvSpPr>
        <p:spPr>
          <a:xfrm>
            <a:off x="798976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8" name="Oval 347">
            <a:extLst>
              <a:ext uri="{FF2B5EF4-FFF2-40B4-BE49-F238E27FC236}">
                <a16:creationId xmlns:a16="http://schemas.microsoft.com/office/drawing/2014/main" id="{BC7C263B-3E8F-157B-CB0B-5E1C76A73D3F}"/>
              </a:ext>
            </a:extLst>
          </p:cNvPr>
          <p:cNvSpPr/>
          <p:nvPr/>
        </p:nvSpPr>
        <p:spPr>
          <a:xfrm>
            <a:off x="798976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9" name="Oval 348">
            <a:extLst>
              <a:ext uri="{FF2B5EF4-FFF2-40B4-BE49-F238E27FC236}">
                <a16:creationId xmlns:a16="http://schemas.microsoft.com/office/drawing/2014/main" id="{D3347E8C-E95B-992B-3BDD-E97EBD60499F}"/>
              </a:ext>
            </a:extLst>
          </p:cNvPr>
          <p:cNvSpPr/>
          <p:nvPr/>
        </p:nvSpPr>
        <p:spPr>
          <a:xfrm>
            <a:off x="798976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0" name="Oval 349">
            <a:extLst>
              <a:ext uri="{FF2B5EF4-FFF2-40B4-BE49-F238E27FC236}">
                <a16:creationId xmlns:a16="http://schemas.microsoft.com/office/drawing/2014/main" id="{CF531688-B90A-178C-F9F3-F6D9A3961BCA}"/>
              </a:ext>
            </a:extLst>
          </p:cNvPr>
          <p:cNvSpPr/>
          <p:nvPr/>
        </p:nvSpPr>
        <p:spPr>
          <a:xfrm>
            <a:off x="798976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1" name="Oval 350">
            <a:extLst>
              <a:ext uri="{FF2B5EF4-FFF2-40B4-BE49-F238E27FC236}">
                <a16:creationId xmlns:a16="http://schemas.microsoft.com/office/drawing/2014/main" id="{5E6B4524-BAC7-808D-1FCD-4A848C50E22F}"/>
              </a:ext>
            </a:extLst>
          </p:cNvPr>
          <p:cNvSpPr/>
          <p:nvPr/>
        </p:nvSpPr>
        <p:spPr>
          <a:xfrm>
            <a:off x="798976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2" name="Oval 351">
            <a:extLst>
              <a:ext uri="{FF2B5EF4-FFF2-40B4-BE49-F238E27FC236}">
                <a16:creationId xmlns:a16="http://schemas.microsoft.com/office/drawing/2014/main" id="{64A2BBE8-8E23-0341-ACB2-FE2D0B08837B}"/>
              </a:ext>
            </a:extLst>
          </p:cNvPr>
          <p:cNvSpPr/>
          <p:nvPr/>
        </p:nvSpPr>
        <p:spPr>
          <a:xfrm>
            <a:off x="798976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3" name="Oval 352">
            <a:extLst>
              <a:ext uri="{FF2B5EF4-FFF2-40B4-BE49-F238E27FC236}">
                <a16:creationId xmlns:a16="http://schemas.microsoft.com/office/drawing/2014/main" id="{56C6CE32-DF61-3E03-0C72-C9E1D7F96CDE}"/>
              </a:ext>
            </a:extLst>
          </p:cNvPr>
          <p:cNvSpPr/>
          <p:nvPr/>
        </p:nvSpPr>
        <p:spPr>
          <a:xfrm>
            <a:off x="798976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4" name="Oval 353">
            <a:extLst>
              <a:ext uri="{FF2B5EF4-FFF2-40B4-BE49-F238E27FC236}">
                <a16:creationId xmlns:a16="http://schemas.microsoft.com/office/drawing/2014/main" id="{E825D423-D944-8B1D-E1AA-013939CF8CF1}"/>
              </a:ext>
            </a:extLst>
          </p:cNvPr>
          <p:cNvSpPr/>
          <p:nvPr/>
        </p:nvSpPr>
        <p:spPr>
          <a:xfrm>
            <a:off x="798976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5" name="Oval 354">
            <a:extLst>
              <a:ext uri="{FF2B5EF4-FFF2-40B4-BE49-F238E27FC236}">
                <a16:creationId xmlns:a16="http://schemas.microsoft.com/office/drawing/2014/main" id="{ECA9A76C-38B0-46D5-2255-57E23117447B}"/>
              </a:ext>
            </a:extLst>
          </p:cNvPr>
          <p:cNvSpPr/>
          <p:nvPr/>
        </p:nvSpPr>
        <p:spPr>
          <a:xfrm>
            <a:off x="798976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6" name="Oval 355">
            <a:extLst>
              <a:ext uri="{FF2B5EF4-FFF2-40B4-BE49-F238E27FC236}">
                <a16:creationId xmlns:a16="http://schemas.microsoft.com/office/drawing/2014/main" id="{BB4EC618-7F52-1E1C-84B0-E66C85C9E0C7}"/>
              </a:ext>
            </a:extLst>
          </p:cNvPr>
          <p:cNvSpPr/>
          <p:nvPr/>
        </p:nvSpPr>
        <p:spPr>
          <a:xfrm>
            <a:off x="798976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7" name="Oval 356">
            <a:extLst>
              <a:ext uri="{FF2B5EF4-FFF2-40B4-BE49-F238E27FC236}">
                <a16:creationId xmlns:a16="http://schemas.microsoft.com/office/drawing/2014/main" id="{F91F1B0A-A6C8-9B85-E3E2-A43F58ED9073}"/>
              </a:ext>
            </a:extLst>
          </p:cNvPr>
          <p:cNvSpPr/>
          <p:nvPr/>
        </p:nvSpPr>
        <p:spPr>
          <a:xfrm>
            <a:off x="798976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8" name="Oval 357">
            <a:extLst>
              <a:ext uri="{FF2B5EF4-FFF2-40B4-BE49-F238E27FC236}">
                <a16:creationId xmlns:a16="http://schemas.microsoft.com/office/drawing/2014/main" id="{A0FFF048-53E4-A864-3194-C9AFC2B0CAFE}"/>
              </a:ext>
            </a:extLst>
          </p:cNvPr>
          <p:cNvSpPr/>
          <p:nvPr/>
        </p:nvSpPr>
        <p:spPr>
          <a:xfrm>
            <a:off x="844061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9" name="Oval 358">
            <a:extLst>
              <a:ext uri="{FF2B5EF4-FFF2-40B4-BE49-F238E27FC236}">
                <a16:creationId xmlns:a16="http://schemas.microsoft.com/office/drawing/2014/main" id="{0843DE4E-232A-3E94-66E4-2B8E439971FC}"/>
              </a:ext>
            </a:extLst>
          </p:cNvPr>
          <p:cNvSpPr/>
          <p:nvPr/>
        </p:nvSpPr>
        <p:spPr>
          <a:xfrm>
            <a:off x="844061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0" name="Oval 359">
            <a:extLst>
              <a:ext uri="{FF2B5EF4-FFF2-40B4-BE49-F238E27FC236}">
                <a16:creationId xmlns:a16="http://schemas.microsoft.com/office/drawing/2014/main" id="{174AD153-47A5-719A-1CA0-F4C49E417C58}"/>
              </a:ext>
            </a:extLst>
          </p:cNvPr>
          <p:cNvSpPr/>
          <p:nvPr/>
        </p:nvSpPr>
        <p:spPr>
          <a:xfrm>
            <a:off x="844061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1" name="Oval 360">
            <a:extLst>
              <a:ext uri="{FF2B5EF4-FFF2-40B4-BE49-F238E27FC236}">
                <a16:creationId xmlns:a16="http://schemas.microsoft.com/office/drawing/2014/main" id="{754F64E9-3893-2502-C851-F94544949610}"/>
              </a:ext>
            </a:extLst>
          </p:cNvPr>
          <p:cNvSpPr/>
          <p:nvPr/>
        </p:nvSpPr>
        <p:spPr>
          <a:xfrm>
            <a:off x="844061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2" name="Oval 361">
            <a:extLst>
              <a:ext uri="{FF2B5EF4-FFF2-40B4-BE49-F238E27FC236}">
                <a16:creationId xmlns:a16="http://schemas.microsoft.com/office/drawing/2014/main" id="{51F9155D-CF28-9BA3-7227-A9317B57F219}"/>
              </a:ext>
            </a:extLst>
          </p:cNvPr>
          <p:cNvSpPr/>
          <p:nvPr/>
        </p:nvSpPr>
        <p:spPr>
          <a:xfrm>
            <a:off x="844061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3" name="Oval 362">
            <a:extLst>
              <a:ext uri="{FF2B5EF4-FFF2-40B4-BE49-F238E27FC236}">
                <a16:creationId xmlns:a16="http://schemas.microsoft.com/office/drawing/2014/main" id="{E470B1B7-03B8-86AF-2629-0FC6A3A85FEC}"/>
              </a:ext>
            </a:extLst>
          </p:cNvPr>
          <p:cNvSpPr/>
          <p:nvPr/>
        </p:nvSpPr>
        <p:spPr>
          <a:xfrm>
            <a:off x="844061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4" name="Oval 363">
            <a:extLst>
              <a:ext uri="{FF2B5EF4-FFF2-40B4-BE49-F238E27FC236}">
                <a16:creationId xmlns:a16="http://schemas.microsoft.com/office/drawing/2014/main" id="{C3E7F2A9-69DB-E80E-31F3-06319F4AEBE2}"/>
              </a:ext>
            </a:extLst>
          </p:cNvPr>
          <p:cNvSpPr/>
          <p:nvPr/>
        </p:nvSpPr>
        <p:spPr>
          <a:xfrm>
            <a:off x="844061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5" name="Oval 364">
            <a:extLst>
              <a:ext uri="{FF2B5EF4-FFF2-40B4-BE49-F238E27FC236}">
                <a16:creationId xmlns:a16="http://schemas.microsoft.com/office/drawing/2014/main" id="{C7FC910B-B76B-19FE-1473-67C0A02E7B65}"/>
              </a:ext>
            </a:extLst>
          </p:cNvPr>
          <p:cNvSpPr/>
          <p:nvPr/>
        </p:nvSpPr>
        <p:spPr>
          <a:xfrm>
            <a:off x="844061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6" name="Oval 365">
            <a:extLst>
              <a:ext uri="{FF2B5EF4-FFF2-40B4-BE49-F238E27FC236}">
                <a16:creationId xmlns:a16="http://schemas.microsoft.com/office/drawing/2014/main" id="{75FE554C-9CEC-9552-B360-D20CBF002A28}"/>
              </a:ext>
            </a:extLst>
          </p:cNvPr>
          <p:cNvSpPr/>
          <p:nvPr/>
        </p:nvSpPr>
        <p:spPr>
          <a:xfrm>
            <a:off x="844061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7" name="Oval 366">
            <a:extLst>
              <a:ext uri="{FF2B5EF4-FFF2-40B4-BE49-F238E27FC236}">
                <a16:creationId xmlns:a16="http://schemas.microsoft.com/office/drawing/2014/main" id="{2BB1DE8A-51D9-FF6F-363D-32F0E91E12D4}"/>
              </a:ext>
            </a:extLst>
          </p:cNvPr>
          <p:cNvSpPr/>
          <p:nvPr/>
        </p:nvSpPr>
        <p:spPr>
          <a:xfrm>
            <a:off x="844061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8" name="Oval 367">
            <a:extLst>
              <a:ext uri="{FF2B5EF4-FFF2-40B4-BE49-F238E27FC236}">
                <a16:creationId xmlns:a16="http://schemas.microsoft.com/office/drawing/2014/main" id="{38C32DF8-2E34-5C32-E058-C024FB1DAA77}"/>
              </a:ext>
            </a:extLst>
          </p:cNvPr>
          <p:cNvSpPr/>
          <p:nvPr/>
        </p:nvSpPr>
        <p:spPr>
          <a:xfrm>
            <a:off x="844061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9" name="Oval 368">
            <a:extLst>
              <a:ext uri="{FF2B5EF4-FFF2-40B4-BE49-F238E27FC236}">
                <a16:creationId xmlns:a16="http://schemas.microsoft.com/office/drawing/2014/main" id="{4321C24E-0668-8703-A949-BF3A9AE6B0D7}"/>
              </a:ext>
            </a:extLst>
          </p:cNvPr>
          <p:cNvSpPr/>
          <p:nvPr/>
        </p:nvSpPr>
        <p:spPr>
          <a:xfrm>
            <a:off x="889146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0" name="Oval 369">
            <a:extLst>
              <a:ext uri="{FF2B5EF4-FFF2-40B4-BE49-F238E27FC236}">
                <a16:creationId xmlns:a16="http://schemas.microsoft.com/office/drawing/2014/main" id="{2201C702-63C0-38C4-6243-849C88363797}"/>
              </a:ext>
            </a:extLst>
          </p:cNvPr>
          <p:cNvSpPr/>
          <p:nvPr/>
        </p:nvSpPr>
        <p:spPr>
          <a:xfrm>
            <a:off x="889146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1" name="Oval 370">
            <a:extLst>
              <a:ext uri="{FF2B5EF4-FFF2-40B4-BE49-F238E27FC236}">
                <a16:creationId xmlns:a16="http://schemas.microsoft.com/office/drawing/2014/main" id="{4752CA4B-50A9-8749-8D4C-69AA912E13B6}"/>
              </a:ext>
            </a:extLst>
          </p:cNvPr>
          <p:cNvSpPr/>
          <p:nvPr/>
        </p:nvSpPr>
        <p:spPr>
          <a:xfrm>
            <a:off x="889146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2" name="Oval 371">
            <a:extLst>
              <a:ext uri="{FF2B5EF4-FFF2-40B4-BE49-F238E27FC236}">
                <a16:creationId xmlns:a16="http://schemas.microsoft.com/office/drawing/2014/main" id="{74FF036D-4871-52DE-D647-A68889F501D9}"/>
              </a:ext>
            </a:extLst>
          </p:cNvPr>
          <p:cNvSpPr/>
          <p:nvPr/>
        </p:nvSpPr>
        <p:spPr>
          <a:xfrm>
            <a:off x="889146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3" name="Oval 372">
            <a:extLst>
              <a:ext uri="{FF2B5EF4-FFF2-40B4-BE49-F238E27FC236}">
                <a16:creationId xmlns:a16="http://schemas.microsoft.com/office/drawing/2014/main" id="{41B5B894-E365-7BE8-F4BA-220841262A5B}"/>
              </a:ext>
            </a:extLst>
          </p:cNvPr>
          <p:cNvSpPr/>
          <p:nvPr/>
        </p:nvSpPr>
        <p:spPr>
          <a:xfrm>
            <a:off x="889146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4" name="Oval 373">
            <a:extLst>
              <a:ext uri="{FF2B5EF4-FFF2-40B4-BE49-F238E27FC236}">
                <a16:creationId xmlns:a16="http://schemas.microsoft.com/office/drawing/2014/main" id="{C320FEFF-DF97-E183-9757-09ED6C09AC1E}"/>
              </a:ext>
            </a:extLst>
          </p:cNvPr>
          <p:cNvSpPr/>
          <p:nvPr/>
        </p:nvSpPr>
        <p:spPr>
          <a:xfrm>
            <a:off x="889146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5" name="Oval 374">
            <a:extLst>
              <a:ext uri="{FF2B5EF4-FFF2-40B4-BE49-F238E27FC236}">
                <a16:creationId xmlns:a16="http://schemas.microsoft.com/office/drawing/2014/main" id="{7251AD8D-CEF2-F30E-9FD1-13C5AE5B3F28}"/>
              </a:ext>
            </a:extLst>
          </p:cNvPr>
          <p:cNvSpPr/>
          <p:nvPr/>
        </p:nvSpPr>
        <p:spPr>
          <a:xfrm>
            <a:off x="889146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6" name="Oval 375">
            <a:extLst>
              <a:ext uri="{FF2B5EF4-FFF2-40B4-BE49-F238E27FC236}">
                <a16:creationId xmlns:a16="http://schemas.microsoft.com/office/drawing/2014/main" id="{B0F6620E-4761-F402-7D6B-1702260CAF31}"/>
              </a:ext>
            </a:extLst>
          </p:cNvPr>
          <p:cNvSpPr/>
          <p:nvPr/>
        </p:nvSpPr>
        <p:spPr>
          <a:xfrm>
            <a:off x="889146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7" name="Oval 376">
            <a:extLst>
              <a:ext uri="{FF2B5EF4-FFF2-40B4-BE49-F238E27FC236}">
                <a16:creationId xmlns:a16="http://schemas.microsoft.com/office/drawing/2014/main" id="{C65563A7-1482-51B2-2B76-EA80EF12EC95}"/>
              </a:ext>
            </a:extLst>
          </p:cNvPr>
          <p:cNvSpPr/>
          <p:nvPr/>
        </p:nvSpPr>
        <p:spPr>
          <a:xfrm>
            <a:off x="889146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8" name="Oval 377">
            <a:extLst>
              <a:ext uri="{FF2B5EF4-FFF2-40B4-BE49-F238E27FC236}">
                <a16:creationId xmlns:a16="http://schemas.microsoft.com/office/drawing/2014/main" id="{925A1BA0-9B2E-F573-E137-E3CABD641409}"/>
              </a:ext>
            </a:extLst>
          </p:cNvPr>
          <p:cNvSpPr/>
          <p:nvPr/>
        </p:nvSpPr>
        <p:spPr>
          <a:xfrm>
            <a:off x="889146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9" name="Oval 378">
            <a:extLst>
              <a:ext uri="{FF2B5EF4-FFF2-40B4-BE49-F238E27FC236}">
                <a16:creationId xmlns:a16="http://schemas.microsoft.com/office/drawing/2014/main" id="{5D6CABCA-726A-0816-6826-B72FB2E43B9F}"/>
              </a:ext>
            </a:extLst>
          </p:cNvPr>
          <p:cNvSpPr/>
          <p:nvPr/>
        </p:nvSpPr>
        <p:spPr>
          <a:xfrm>
            <a:off x="889146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0" name="Oval 379">
            <a:extLst>
              <a:ext uri="{FF2B5EF4-FFF2-40B4-BE49-F238E27FC236}">
                <a16:creationId xmlns:a16="http://schemas.microsoft.com/office/drawing/2014/main" id="{00A0CB7E-DA6F-6246-50E0-E64F7A13DC64}"/>
              </a:ext>
            </a:extLst>
          </p:cNvPr>
          <p:cNvSpPr/>
          <p:nvPr/>
        </p:nvSpPr>
        <p:spPr>
          <a:xfrm>
            <a:off x="9342315" y="1401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1" name="Oval 380">
            <a:extLst>
              <a:ext uri="{FF2B5EF4-FFF2-40B4-BE49-F238E27FC236}">
                <a16:creationId xmlns:a16="http://schemas.microsoft.com/office/drawing/2014/main" id="{0E7DD43B-2A6C-30F3-0ECE-3EC22225018A}"/>
              </a:ext>
            </a:extLst>
          </p:cNvPr>
          <p:cNvSpPr/>
          <p:nvPr/>
        </p:nvSpPr>
        <p:spPr>
          <a:xfrm>
            <a:off x="9342315" y="17890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2" name="Oval 381">
            <a:extLst>
              <a:ext uri="{FF2B5EF4-FFF2-40B4-BE49-F238E27FC236}">
                <a16:creationId xmlns:a16="http://schemas.microsoft.com/office/drawing/2014/main" id="{0AD31FB1-27CA-A29C-8AAB-9AF4B310AE24}"/>
              </a:ext>
            </a:extLst>
          </p:cNvPr>
          <p:cNvSpPr/>
          <p:nvPr/>
        </p:nvSpPr>
        <p:spPr>
          <a:xfrm>
            <a:off x="9342315" y="21891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3" name="Oval 382">
            <a:extLst>
              <a:ext uri="{FF2B5EF4-FFF2-40B4-BE49-F238E27FC236}">
                <a16:creationId xmlns:a16="http://schemas.microsoft.com/office/drawing/2014/main" id="{C5EDDB13-AA52-8428-7F22-461CFF5FBEC2}"/>
              </a:ext>
            </a:extLst>
          </p:cNvPr>
          <p:cNvSpPr/>
          <p:nvPr/>
        </p:nvSpPr>
        <p:spPr>
          <a:xfrm>
            <a:off x="9342315" y="258917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4" name="Oval 383">
            <a:extLst>
              <a:ext uri="{FF2B5EF4-FFF2-40B4-BE49-F238E27FC236}">
                <a16:creationId xmlns:a16="http://schemas.microsoft.com/office/drawing/2014/main" id="{FE1086EF-8A85-CB50-F2EE-00254E8D264F}"/>
              </a:ext>
            </a:extLst>
          </p:cNvPr>
          <p:cNvSpPr/>
          <p:nvPr/>
        </p:nvSpPr>
        <p:spPr>
          <a:xfrm>
            <a:off x="9342315" y="29892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5" name="Oval 384">
            <a:extLst>
              <a:ext uri="{FF2B5EF4-FFF2-40B4-BE49-F238E27FC236}">
                <a16:creationId xmlns:a16="http://schemas.microsoft.com/office/drawing/2014/main" id="{BCCDBD11-7C6F-D227-4567-CA292717BACF}"/>
              </a:ext>
            </a:extLst>
          </p:cNvPr>
          <p:cNvSpPr/>
          <p:nvPr/>
        </p:nvSpPr>
        <p:spPr>
          <a:xfrm>
            <a:off x="9342315" y="33829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6" name="Oval 385">
            <a:extLst>
              <a:ext uri="{FF2B5EF4-FFF2-40B4-BE49-F238E27FC236}">
                <a16:creationId xmlns:a16="http://schemas.microsoft.com/office/drawing/2014/main" id="{510987F9-7C72-55D1-4F77-0F478D747BB6}"/>
              </a:ext>
            </a:extLst>
          </p:cNvPr>
          <p:cNvSpPr/>
          <p:nvPr/>
        </p:nvSpPr>
        <p:spPr>
          <a:xfrm>
            <a:off x="9342315" y="37766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7" name="Oval 386">
            <a:extLst>
              <a:ext uri="{FF2B5EF4-FFF2-40B4-BE49-F238E27FC236}">
                <a16:creationId xmlns:a16="http://schemas.microsoft.com/office/drawing/2014/main" id="{91C6FB21-D477-F7B7-7777-8DE9ED83F0D1}"/>
              </a:ext>
            </a:extLst>
          </p:cNvPr>
          <p:cNvSpPr/>
          <p:nvPr/>
        </p:nvSpPr>
        <p:spPr>
          <a:xfrm>
            <a:off x="9342315" y="41703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8" name="Oval 387">
            <a:extLst>
              <a:ext uri="{FF2B5EF4-FFF2-40B4-BE49-F238E27FC236}">
                <a16:creationId xmlns:a16="http://schemas.microsoft.com/office/drawing/2014/main" id="{ADB22A18-FBD4-2F54-AFA6-1D82DEAD59BA}"/>
              </a:ext>
            </a:extLst>
          </p:cNvPr>
          <p:cNvSpPr/>
          <p:nvPr/>
        </p:nvSpPr>
        <p:spPr>
          <a:xfrm>
            <a:off x="9342315" y="45640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9" name="Oval 388">
            <a:extLst>
              <a:ext uri="{FF2B5EF4-FFF2-40B4-BE49-F238E27FC236}">
                <a16:creationId xmlns:a16="http://schemas.microsoft.com/office/drawing/2014/main" id="{21A01B68-409B-BF74-8F8D-D1B5B84F9F63}"/>
              </a:ext>
            </a:extLst>
          </p:cNvPr>
          <p:cNvSpPr/>
          <p:nvPr/>
        </p:nvSpPr>
        <p:spPr>
          <a:xfrm>
            <a:off x="9342315" y="49577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0" name="Oval 389">
            <a:extLst>
              <a:ext uri="{FF2B5EF4-FFF2-40B4-BE49-F238E27FC236}">
                <a16:creationId xmlns:a16="http://schemas.microsoft.com/office/drawing/2014/main" id="{D08E7E69-2E5A-B934-9697-D1B4A59C94E6}"/>
              </a:ext>
            </a:extLst>
          </p:cNvPr>
          <p:cNvSpPr/>
          <p:nvPr/>
        </p:nvSpPr>
        <p:spPr>
          <a:xfrm>
            <a:off x="9342315" y="5351420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91" name="Table 390">
            <a:extLst>
              <a:ext uri="{FF2B5EF4-FFF2-40B4-BE49-F238E27FC236}">
                <a16:creationId xmlns:a16="http://schemas.microsoft.com/office/drawing/2014/main" id="{517608A3-C28C-DBB5-D671-513945EFCE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302790"/>
              </p:ext>
            </p:extLst>
          </p:nvPr>
        </p:nvGraphicFramePr>
        <p:xfrm>
          <a:off x="254008" y="5952066"/>
          <a:ext cx="939799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392">
                  <a:extLst>
                    <a:ext uri="{9D8B030D-6E8A-4147-A177-3AD203B41FA5}">
                      <a16:colId xmlns:a16="http://schemas.microsoft.com/office/drawing/2014/main" val="1329095428"/>
                    </a:ext>
                  </a:extLst>
                </a:gridCol>
                <a:gridCol w="444500">
                  <a:extLst>
                    <a:ext uri="{9D8B030D-6E8A-4147-A177-3AD203B41FA5}">
                      <a16:colId xmlns:a16="http://schemas.microsoft.com/office/drawing/2014/main" val="1864720602"/>
                    </a:ext>
                  </a:extLst>
                </a:gridCol>
                <a:gridCol w="2287821">
                  <a:extLst>
                    <a:ext uri="{9D8B030D-6E8A-4147-A177-3AD203B41FA5}">
                      <a16:colId xmlns:a16="http://schemas.microsoft.com/office/drawing/2014/main" val="3086861222"/>
                    </a:ext>
                  </a:extLst>
                </a:gridCol>
                <a:gridCol w="429979">
                  <a:extLst>
                    <a:ext uri="{9D8B030D-6E8A-4147-A177-3AD203B41FA5}">
                      <a16:colId xmlns:a16="http://schemas.microsoft.com/office/drawing/2014/main" val="613603337"/>
                    </a:ext>
                  </a:extLst>
                </a:gridCol>
                <a:gridCol w="2255163">
                  <a:extLst>
                    <a:ext uri="{9D8B030D-6E8A-4147-A177-3AD203B41FA5}">
                      <a16:colId xmlns:a16="http://schemas.microsoft.com/office/drawing/2014/main" val="974956136"/>
                    </a:ext>
                  </a:extLst>
                </a:gridCol>
                <a:gridCol w="418187">
                  <a:extLst>
                    <a:ext uri="{9D8B030D-6E8A-4147-A177-3AD203B41FA5}">
                      <a16:colId xmlns:a16="http://schemas.microsoft.com/office/drawing/2014/main" val="1227083994"/>
                    </a:ext>
                  </a:extLst>
                </a:gridCol>
                <a:gridCol w="2266955">
                  <a:extLst>
                    <a:ext uri="{9D8B030D-6E8A-4147-A177-3AD203B41FA5}">
                      <a16:colId xmlns:a16="http://schemas.microsoft.com/office/drawing/2014/main" val="23311174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ysClr val="windowText" lastClr="000000"/>
                          </a:solidFill>
                        </a:rPr>
                        <a:t>Code: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Revised Well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Revised Quite Well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Difficulties Revising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2784080"/>
                  </a:ext>
                </a:extLst>
              </a:tr>
            </a:tbl>
          </a:graphicData>
        </a:graphic>
      </p:graphicFrame>
      <p:sp>
        <p:nvSpPr>
          <p:cNvPr id="392" name="Oval 391">
            <a:extLst>
              <a:ext uri="{FF2B5EF4-FFF2-40B4-BE49-F238E27FC236}">
                <a16:creationId xmlns:a16="http://schemas.microsoft.com/office/drawing/2014/main" id="{DDB94DDC-2F6A-F02A-FDDF-0E26374C4057}"/>
              </a:ext>
            </a:extLst>
          </p:cNvPr>
          <p:cNvSpPr/>
          <p:nvPr/>
        </p:nvSpPr>
        <p:spPr>
          <a:xfrm>
            <a:off x="1677865" y="6046175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3" name="Oval 392">
            <a:extLst>
              <a:ext uri="{FF2B5EF4-FFF2-40B4-BE49-F238E27FC236}">
                <a16:creationId xmlns:a16="http://schemas.microsoft.com/office/drawing/2014/main" id="{72616AE9-568B-AB00-5006-BEEFCD778A54}"/>
              </a:ext>
            </a:extLst>
          </p:cNvPr>
          <p:cNvSpPr/>
          <p:nvPr/>
        </p:nvSpPr>
        <p:spPr>
          <a:xfrm>
            <a:off x="4382965" y="6033475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4" name="Oval 393">
            <a:extLst>
              <a:ext uri="{FF2B5EF4-FFF2-40B4-BE49-F238E27FC236}">
                <a16:creationId xmlns:a16="http://schemas.microsoft.com/office/drawing/2014/main" id="{97581726-70A0-52BE-E908-4EBE74C7BB79}"/>
              </a:ext>
            </a:extLst>
          </p:cNvPr>
          <p:cNvSpPr/>
          <p:nvPr/>
        </p:nvSpPr>
        <p:spPr>
          <a:xfrm>
            <a:off x="7069015" y="6039825"/>
            <a:ext cx="206459" cy="20645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10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0165b11-3cfc-4e68-a67d-0fbbff89bd28" xsi:nil="true"/>
    <lcf76f155ced4ddcb4097134ff3c332f xmlns="abc1afc7-f330-4be8-a4d7-5fe78740eff4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E15CC5A371F745A1A252DA554A2E2C" ma:contentTypeVersion="15" ma:contentTypeDescription="Create a new document." ma:contentTypeScope="" ma:versionID="431a86869b9b120df3d945331e50cc6f">
  <xsd:schema xmlns:xsd="http://www.w3.org/2001/XMLSchema" xmlns:xs="http://www.w3.org/2001/XMLSchema" xmlns:p="http://schemas.microsoft.com/office/2006/metadata/properties" xmlns:ns2="abc1afc7-f330-4be8-a4d7-5fe78740eff4" xmlns:ns3="70165b11-3cfc-4e68-a67d-0fbbff89bd28" targetNamespace="http://schemas.microsoft.com/office/2006/metadata/properties" ma:root="true" ma:fieldsID="79acca5bb0ebbe8de12d052c9a20d4d9" ns2:_="" ns3:_="">
    <xsd:import namespace="abc1afc7-f330-4be8-a4d7-5fe78740eff4"/>
    <xsd:import namespace="70165b11-3cfc-4e68-a67d-0fbbff89bd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DateTaken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c1afc7-f330-4be8-a4d7-5fe78740eff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f5a263ba-18a6-46d7-a8cf-0d6cf871b01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65b11-3cfc-4e68-a67d-0fbbff89bd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7" nillable="true" ma:displayName="Taxonomy Catch All Column" ma:hidden="true" ma:list="{0474fb98-3a7a-4b8b-ad3c-aeb7f186fd7e}" ma:internalName="TaxCatchAll" ma:showField="CatchAllData" ma:web="70165b11-3cfc-4e68-a67d-0fbbff89bd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7B72084-D161-4FD3-810B-3F116A980DD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B8E71AD-F0A5-4C0C-851B-917A817EE7E1}">
  <ds:schemaRefs>
    <ds:schemaRef ds:uri="http://schemas.microsoft.com/office/2006/documentManagement/types"/>
    <ds:schemaRef ds:uri="http://purl.org/dc/elements/1.1/"/>
    <ds:schemaRef ds:uri="abc1afc7-f330-4be8-a4d7-5fe78740eff4"/>
    <ds:schemaRef ds:uri="http://www.w3.org/XML/1998/namespace"/>
    <ds:schemaRef ds:uri="http://purl.org/dc/dcmitype/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70165b11-3cfc-4e68-a67d-0fbbff89bd28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1172493E-08FA-4034-BA88-5B5454A14A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bc1afc7-f330-4be8-a4d7-5fe78740eff4"/>
    <ds:schemaRef ds:uri="70165b11-3cfc-4e68-a67d-0fbbff89bd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439</TotalTime>
  <Words>70</Words>
  <Application>Microsoft Office PowerPoint</Application>
  <PresentationFormat>A4 Paper (210x297 mm)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>Notre Dame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Alex Savage</dc:creator>
  <cp:lastModifiedBy>Alex Savage</cp:lastModifiedBy>
  <cp:revision>1</cp:revision>
  <cp:lastPrinted>2025-02-11T12:09:53Z</cp:lastPrinted>
  <dcterms:created xsi:type="dcterms:W3CDTF">2025-02-11T08:30:01Z</dcterms:created>
  <dcterms:modified xsi:type="dcterms:W3CDTF">2026-01-26T06:44:05Z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0x01010072E15CC5A371F745A1A252DA554A2E2C</vt:lpwstr>
  </property>
  <property fmtid="{D5CDD505-2E9C-101B-9397-08002B2CF9AE}" pid="3" name="MediaServiceImageTags">
    <vt:lpwstr/>
  </property>
</Properties>
</file>