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81d85db312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81d85db312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181d85db312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181d85db312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02525" y="2848650"/>
            <a:ext cx="2078400" cy="2078400"/>
          </a:xfrm>
          <a:prstGeom prst="rect">
            <a:avLst/>
          </a:prstGeom>
          <a:noFill/>
          <a:ln cap="flat" cmpd="sng" w="38100">
            <a:solidFill>
              <a:srgbClr val="45818E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5991332" cy="4838703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326563" y="4190700"/>
            <a:ext cx="5643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500">
                <a:solidFill>
                  <a:srgbClr val="274E13"/>
                </a:solidFill>
              </a:rPr>
              <a:t>Drop in</a:t>
            </a:r>
            <a:r>
              <a:rPr b="1" lang="en-GB" sz="2000">
                <a:solidFill>
                  <a:srgbClr val="274E13"/>
                </a:solidFill>
              </a:rPr>
              <a:t> to one of the </a:t>
            </a:r>
            <a:r>
              <a:rPr b="1" lang="en-GB" sz="2300">
                <a:solidFill>
                  <a:srgbClr val="274E13"/>
                </a:solidFill>
              </a:rPr>
              <a:t>Work Experience Clinic session</a:t>
            </a:r>
            <a:r>
              <a:rPr b="1" lang="en-GB" sz="2000">
                <a:solidFill>
                  <a:srgbClr val="274E13"/>
                </a:solidFill>
              </a:rPr>
              <a:t> at lunchtime for support!</a:t>
            </a:r>
            <a:endParaRPr b="1" sz="2000">
              <a:solidFill>
                <a:srgbClr val="274E13"/>
              </a:solidFill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5969575" y="152400"/>
            <a:ext cx="3000000" cy="304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45818E"/>
                </a:solidFill>
              </a:rPr>
              <a:t>January</a:t>
            </a:r>
            <a:r>
              <a:rPr b="1" lang="en-GB" sz="2000">
                <a:solidFill>
                  <a:srgbClr val="274E13"/>
                </a:solidFill>
              </a:rPr>
              <a:t> </a:t>
            </a:r>
            <a:endParaRPr b="1" sz="2000">
              <a:solidFill>
                <a:srgbClr val="274E1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274E13"/>
                </a:solidFill>
              </a:rPr>
              <a:t>Tuesday 24th</a:t>
            </a:r>
            <a:endParaRPr b="1" sz="2000">
              <a:solidFill>
                <a:srgbClr val="274E1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274E13"/>
                </a:solidFill>
              </a:rPr>
              <a:t>Wednesday 25th</a:t>
            </a:r>
            <a:endParaRPr b="1" sz="2000">
              <a:solidFill>
                <a:srgbClr val="274E1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274E13"/>
                </a:solidFill>
              </a:rPr>
              <a:t>Thursday 26th</a:t>
            </a:r>
            <a:endParaRPr b="1" sz="2000">
              <a:solidFill>
                <a:srgbClr val="274E1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274E13"/>
                </a:solidFill>
              </a:rPr>
              <a:t>Friday 27th</a:t>
            </a:r>
            <a:endParaRPr b="1" sz="2000">
              <a:solidFill>
                <a:srgbClr val="274E1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rgbClr val="274E1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45818E"/>
                </a:solidFill>
              </a:rPr>
              <a:t>12.30-1.15pm</a:t>
            </a:r>
            <a:endParaRPr b="1" sz="2300">
              <a:solidFill>
                <a:srgbClr val="45818E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45818E"/>
                </a:solidFill>
              </a:rPr>
              <a:t>Room P10</a:t>
            </a:r>
            <a:endParaRPr b="1" sz="2300">
              <a:solidFill>
                <a:srgbClr val="45818E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rgbClr val="274E13"/>
              </a:solidFill>
            </a:endParaRPr>
          </a:p>
        </p:txBody>
      </p:sp>
      <p:sp>
        <p:nvSpPr>
          <p:cNvPr id="58" name="Google Shape;58;p13"/>
          <p:cNvSpPr txBox="1"/>
          <p:nvPr/>
        </p:nvSpPr>
        <p:spPr>
          <a:xfrm rot="-5400000">
            <a:off x="5130400" y="3580050"/>
            <a:ext cx="25113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76A5AF"/>
                </a:solidFill>
              </a:rPr>
              <a:t>Careers </a:t>
            </a:r>
            <a:r>
              <a:rPr b="1" lang="en-GB">
                <a:solidFill>
                  <a:srgbClr val="76A5AF"/>
                </a:solidFill>
              </a:rPr>
              <a:t>Coordinator</a:t>
            </a:r>
            <a:r>
              <a:rPr b="1" lang="en-GB">
                <a:solidFill>
                  <a:srgbClr val="76A5AF"/>
                </a:solidFill>
              </a:rPr>
              <a:t> </a:t>
            </a:r>
            <a:endParaRPr b="1">
              <a:solidFill>
                <a:srgbClr val="76A5AF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76A5AF"/>
                </a:solidFill>
              </a:rPr>
              <a:t>Mrs Holden</a:t>
            </a:r>
            <a:endParaRPr b="1">
              <a:solidFill>
                <a:srgbClr val="76A5A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02525" y="2848650"/>
            <a:ext cx="2078400" cy="2078400"/>
          </a:xfrm>
          <a:prstGeom prst="rect">
            <a:avLst/>
          </a:prstGeom>
          <a:noFill/>
          <a:ln cap="flat" cmpd="sng" w="38100">
            <a:solidFill>
              <a:srgbClr val="45818E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5991332" cy="4838703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4"/>
          <p:cNvSpPr txBox="1"/>
          <p:nvPr/>
        </p:nvSpPr>
        <p:spPr>
          <a:xfrm>
            <a:off x="326563" y="4190700"/>
            <a:ext cx="5643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500">
                <a:solidFill>
                  <a:srgbClr val="274E13"/>
                </a:solidFill>
              </a:rPr>
              <a:t>Drop in</a:t>
            </a:r>
            <a:r>
              <a:rPr b="1" lang="en-GB" sz="2000">
                <a:solidFill>
                  <a:srgbClr val="274E13"/>
                </a:solidFill>
              </a:rPr>
              <a:t> to one of the </a:t>
            </a:r>
            <a:r>
              <a:rPr b="1" lang="en-GB" sz="2300">
                <a:solidFill>
                  <a:srgbClr val="274E13"/>
                </a:solidFill>
              </a:rPr>
              <a:t>Work Experience Clinic session</a:t>
            </a:r>
            <a:r>
              <a:rPr b="1" lang="en-GB" sz="2000">
                <a:solidFill>
                  <a:srgbClr val="274E13"/>
                </a:solidFill>
              </a:rPr>
              <a:t> at lunchtime for support!</a:t>
            </a:r>
            <a:endParaRPr b="1" sz="2000">
              <a:solidFill>
                <a:srgbClr val="274E13"/>
              </a:solidFill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5969575" y="152400"/>
            <a:ext cx="3000000" cy="304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45818E"/>
                </a:solidFill>
              </a:rPr>
              <a:t>March</a:t>
            </a:r>
            <a:r>
              <a:rPr b="1" lang="en-GB" sz="2000">
                <a:solidFill>
                  <a:srgbClr val="274E13"/>
                </a:solidFill>
              </a:rPr>
              <a:t> </a:t>
            </a:r>
            <a:endParaRPr b="1" sz="2000">
              <a:solidFill>
                <a:srgbClr val="274E1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274E13"/>
                </a:solidFill>
              </a:rPr>
              <a:t>Tuesday 6th</a:t>
            </a:r>
            <a:endParaRPr b="1" sz="2000">
              <a:solidFill>
                <a:srgbClr val="274E1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274E13"/>
                </a:solidFill>
              </a:rPr>
              <a:t>Wednesday 7th</a:t>
            </a:r>
            <a:endParaRPr b="1" sz="2000">
              <a:solidFill>
                <a:srgbClr val="274E1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274E13"/>
                </a:solidFill>
              </a:rPr>
              <a:t>Thursday 8th</a:t>
            </a:r>
            <a:endParaRPr b="1" sz="2000">
              <a:solidFill>
                <a:srgbClr val="274E1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274E13"/>
                </a:solidFill>
              </a:rPr>
              <a:t>Friday 9th</a:t>
            </a:r>
            <a:endParaRPr b="1" sz="2000">
              <a:solidFill>
                <a:srgbClr val="274E1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rgbClr val="274E1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45818E"/>
                </a:solidFill>
              </a:rPr>
              <a:t>12.30-1.15pm</a:t>
            </a:r>
            <a:endParaRPr b="1" sz="2300">
              <a:solidFill>
                <a:srgbClr val="45818E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solidFill>
                  <a:srgbClr val="45818E"/>
                </a:solidFill>
              </a:rPr>
              <a:t>Room P10</a:t>
            </a:r>
            <a:endParaRPr b="1" sz="2300">
              <a:solidFill>
                <a:srgbClr val="45818E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rgbClr val="274E13"/>
              </a:solidFill>
            </a:endParaRPr>
          </a:p>
        </p:txBody>
      </p:sp>
      <p:sp>
        <p:nvSpPr>
          <p:cNvPr id="67" name="Google Shape;67;p14"/>
          <p:cNvSpPr txBox="1"/>
          <p:nvPr/>
        </p:nvSpPr>
        <p:spPr>
          <a:xfrm rot="-5400000">
            <a:off x="5130400" y="3580050"/>
            <a:ext cx="25113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76A5AF"/>
                </a:solidFill>
              </a:rPr>
              <a:t>Careers Coordinator </a:t>
            </a:r>
            <a:endParaRPr b="1">
              <a:solidFill>
                <a:srgbClr val="76A5AF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76A5AF"/>
                </a:solidFill>
              </a:rPr>
              <a:t>Mrs Holden</a:t>
            </a:r>
            <a:endParaRPr b="1">
              <a:solidFill>
                <a:srgbClr val="76A5A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