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7" r:id="rId5"/>
    <p:sldId id="268" r:id="rId6"/>
    <p:sldId id="283" r:id="rId7"/>
    <p:sldId id="256" r:id="rId8"/>
    <p:sldId id="258" r:id="rId9"/>
    <p:sldId id="269" r:id="rId10"/>
    <p:sldId id="271" r:id="rId11"/>
    <p:sldId id="272" r:id="rId12"/>
    <p:sldId id="273" r:id="rId13"/>
    <p:sldId id="274" r:id="rId14"/>
    <p:sldId id="275" r:id="rId15"/>
    <p:sldId id="278" r:id="rId16"/>
    <p:sldId id="276" r:id="rId17"/>
    <p:sldId id="277" r:id="rId18"/>
    <p:sldId id="279" r:id="rId19"/>
    <p:sldId id="284" r:id="rId20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FF00"/>
    <a:srgbClr val="ED1B24"/>
    <a:srgbClr val="DC0024"/>
    <a:srgbClr val="FFCE00"/>
    <a:srgbClr val="9900CC"/>
    <a:srgbClr val="0000FF"/>
    <a:srgbClr val="6699FF"/>
    <a:srgbClr val="00CC00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B667DEC-646D-48C5-B04A-A7715590C078}" v="2" dt="2023-03-29T08:53:09.04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3" d="100"/>
          <a:sy n="63" d="100"/>
        </p:scale>
        <p:origin x="22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ex Savage" userId="015f1cdb-9179-472d-8966-63516a8b1d4d" providerId="ADAL" clId="{1B667DEC-646D-48C5-B04A-A7715590C078}"/>
    <pc:docChg chg="custSel addSld delSld modSld">
      <pc:chgData name="Alex Savage" userId="015f1cdb-9179-472d-8966-63516a8b1d4d" providerId="ADAL" clId="{1B667DEC-646D-48C5-B04A-A7715590C078}" dt="2023-03-29T08:53:32.912" v="69" actId="14100"/>
      <pc:docMkLst>
        <pc:docMk/>
      </pc:docMkLst>
      <pc:sldChg chg="modSp del mod">
        <pc:chgData name="Alex Savage" userId="015f1cdb-9179-472d-8966-63516a8b1d4d" providerId="ADAL" clId="{1B667DEC-646D-48C5-B04A-A7715590C078}" dt="2023-03-29T08:51:47.589" v="59" actId="2696"/>
        <pc:sldMkLst>
          <pc:docMk/>
          <pc:sldMk cId="1840174767" sldId="266"/>
        </pc:sldMkLst>
        <pc:spChg chg="mod">
          <ac:chgData name="Alex Savage" userId="015f1cdb-9179-472d-8966-63516a8b1d4d" providerId="ADAL" clId="{1B667DEC-646D-48C5-B04A-A7715590C078}" dt="2023-03-29T08:44:48.544" v="2" actId="207"/>
          <ac:spMkLst>
            <pc:docMk/>
            <pc:sldMk cId="1840174767" sldId="266"/>
            <ac:spMk id="5" creationId="{2DE6E886-8100-9DB8-9BD0-0D8C1061CFF1}"/>
          </ac:spMkLst>
        </pc:spChg>
      </pc:sldChg>
      <pc:sldChg chg="addSp delSp modSp mod">
        <pc:chgData name="Alex Savage" userId="015f1cdb-9179-472d-8966-63516a8b1d4d" providerId="ADAL" clId="{1B667DEC-646D-48C5-B04A-A7715590C078}" dt="2023-03-29T08:53:32.912" v="69" actId="14100"/>
        <pc:sldMkLst>
          <pc:docMk/>
          <pc:sldMk cId="2798233580" sldId="267"/>
        </pc:sldMkLst>
        <pc:picChg chg="add mod">
          <ac:chgData name="Alex Savage" userId="015f1cdb-9179-472d-8966-63516a8b1d4d" providerId="ADAL" clId="{1B667DEC-646D-48C5-B04A-A7715590C078}" dt="2023-03-29T08:53:32.912" v="69" actId="14100"/>
          <ac:picMkLst>
            <pc:docMk/>
            <pc:sldMk cId="2798233580" sldId="267"/>
            <ac:picMk id="3" creationId="{97B9BE08-689D-3745-5028-75F8174C127C}"/>
          </ac:picMkLst>
        </pc:picChg>
        <pc:picChg chg="mod">
          <ac:chgData name="Alex Savage" userId="015f1cdb-9179-472d-8966-63516a8b1d4d" providerId="ADAL" clId="{1B667DEC-646D-48C5-B04A-A7715590C078}" dt="2023-03-29T08:52:58.360" v="61" actId="1076"/>
          <ac:picMkLst>
            <pc:docMk/>
            <pc:sldMk cId="2798233580" sldId="267"/>
            <ac:picMk id="4" creationId="{FF50377A-E9A0-78DA-E7FE-7CB58A82B0EE}"/>
          </ac:picMkLst>
        </pc:picChg>
        <pc:picChg chg="del">
          <ac:chgData name="Alex Savage" userId="015f1cdb-9179-472d-8966-63516a8b1d4d" providerId="ADAL" clId="{1B667DEC-646D-48C5-B04A-A7715590C078}" dt="2023-03-29T08:52:55.801" v="60" actId="478"/>
          <ac:picMkLst>
            <pc:docMk/>
            <pc:sldMk cId="2798233580" sldId="267"/>
            <ac:picMk id="7" creationId="{05B172AD-F95E-0E66-BC21-48E7D50D64D8}"/>
          </ac:picMkLst>
        </pc:picChg>
      </pc:sldChg>
      <pc:sldChg chg="modSp mod">
        <pc:chgData name="Alex Savage" userId="015f1cdb-9179-472d-8966-63516a8b1d4d" providerId="ADAL" clId="{1B667DEC-646D-48C5-B04A-A7715590C078}" dt="2023-03-29T08:45:47.020" v="40" actId="20577"/>
        <pc:sldMkLst>
          <pc:docMk/>
          <pc:sldMk cId="2643970489" sldId="274"/>
        </pc:sldMkLst>
        <pc:graphicFrameChg chg="modGraphic">
          <ac:chgData name="Alex Savage" userId="015f1cdb-9179-472d-8966-63516a8b1d4d" providerId="ADAL" clId="{1B667DEC-646D-48C5-B04A-A7715590C078}" dt="2023-03-29T08:45:47.020" v="40" actId="20577"/>
          <ac:graphicFrameMkLst>
            <pc:docMk/>
            <pc:sldMk cId="2643970489" sldId="274"/>
            <ac:graphicFrameMk id="4" creationId="{A335C082-E9FA-97BD-FC35-CB8AF6D9C7FF}"/>
          </ac:graphicFrameMkLst>
        </pc:graphicFrameChg>
      </pc:sldChg>
      <pc:sldChg chg="modSp mod">
        <pc:chgData name="Alex Savage" userId="015f1cdb-9179-472d-8966-63516a8b1d4d" providerId="ADAL" clId="{1B667DEC-646D-48C5-B04A-A7715590C078}" dt="2023-03-29T08:46:40.630" v="42" actId="20577"/>
        <pc:sldMkLst>
          <pc:docMk/>
          <pc:sldMk cId="3628513975" sldId="277"/>
        </pc:sldMkLst>
        <pc:spChg chg="mod">
          <ac:chgData name="Alex Savage" userId="015f1cdb-9179-472d-8966-63516a8b1d4d" providerId="ADAL" clId="{1B667DEC-646D-48C5-B04A-A7715590C078}" dt="2023-03-29T08:46:40.630" v="42" actId="20577"/>
          <ac:spMkLst>
            <pc:docMk/>
            <pc:sldMk cId="3628513975" sldId="277"/>
            <ac:spMk id="7" creationId="{3E6A0076-4122-5310-7C1A-9370B38DE2AE}"/>
          </ac:spMkLst>
        </pc:spChg>
      </pc:sldChg>
      <pc:sldChg chg="modSp mod">
        <pc:chgData name="Alex Savage" userId="015f1cdb-9179-472d-8966-63516a8b1d4d" providerId="ADAL" clId="{1B667DEC-646D-48C5-B04A-A7715590C078}" dt="2023-03-29T08:46:45.846" v="43" actId="20577"/>
        <pc:sldMkLst>
          <pc:docMk/>
          <pc:sldMk cId="163119603" sldId="279"/>
        </pc:sldMkLst>
        <pc:spChg chg="mod">
          <ac:chgData name="Alex Savage" userId="015f1cdb-9179-472d-8966-63516a8b1d4d" providerId="ADAL" clId="{1B667DEC-646D-48C5-B04A-A7715590C078}" dt="2023-03-29T08:46:45.846" v="43" actId="20577"/>
          <ac:spMkLst>
            <pc:docMk/>
            <pc:sldMk cId="163119603" sldId="279"/>
            <ac:spMk id="7" creationId="{3E6A0076-4122-5310-7C1A-9370B38DE2AE}"/>
          </ac:spMkLst>
        </pc:spChg>
      </pc:sldChg>
      <pc:sldChg chg="modSp add mod">
        <pc:chgData name="Alex Savage" userId="015f1cdb-9179-472d-8966-63516a8b1d4d" providerId="ADAL" clId="{1B667DEC-646D-48C5-B04A-A7715590C078}" dt="2023-03-29T08:49:25.738" v="58" actId="20577"/>
        <pc:sldMkLst>
          <pc:docMk/>
          <pc:sldMk cId="1634207634" sldId="284"/>
        </pc:sldMkLst>
        <pc:spChg chg="mod">
          <ac:chgData name="Alex Savage" userId="015f1cdb-9179-472d-8966-63516a8b1d4d" providerId="ADAL" clId="{1B667DEC-646D-48C5-B04A-A7715590C078}" dt="2023-03-29T08:49:25.738" v="58" actId="20577"/>
          <ac:spMkLst>
            <pc:docMk/>
            <pc:sldMk cId="1634207634" sldId="284"/>
            <ac:spMk id="7" creationId="{3E6A0076-4122-5310-7C1A-9370B38DE2AE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2487-CFF0-476C-81E3-BA2006C74B05}" type="datetimeFigureOut">
              <a:rPr lang="en-GB" smtClean="0"/>
              <a:t>29/03/2023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164BA-07A5-4E6F-BA03-F9EE0BA7B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2603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2487-CFF0-476C-81E3-BA2006C74B05}" type="datetimeFigureOut">
              <a:rPr lang="en-GB" smtClean="0"/>
              <a:t>29/03/2023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164BA-07A5-4E6F-BA03-F9EE0BA7B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1863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2487-CFF0-476C-81E3-BA2006C74B05}" type="datetimeFigureOut">
              <a:rPr lang="en-GB" smtClean="0"/>
              <a:t>29/03/2023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164BA-07A5-4E6F-BA03-F9EE0BA7B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6474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2487-CFF0-476C-81E3-BA2006C74B05}" type="datetimeFigureOut">
              <a:rPr lang="en-GB" smtClean="0"/>
              <a:t>29/03/2023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164BA-07A5-4E6F-BA03-F9EE0BA7B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40656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2487-CFF0-476C-81E3-BA2006C74B05}" type="datetimeFigureOut">
              <a:rPr lang="en-GB" smtClean="0"/>
              <a:t>29/03/2023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164BA-07A5-4E6F-BA03-F9EE0BA7B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983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2487-CFF0-476C-81E3-BA2006C74B05}" type="datetimeFigureOut">
              <a:rPr lang="en-GB" smtClean="0"/>
              <a:t>29/03/2023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164BA-07A5-4E6F-BA03-F9EE0BA7B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3232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2487-CFF0-476C-81E3-BA2006C74B05}" type="datetimeFigureOut">
              <a:rPr lang="en-GB" smtClean="0"/>
              <a:t>29/03/2023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164BA-07A5-4E6F-BA03-F9EE0BA7B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35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2487-CFF0-476C-81E3-BA2006C74B05}" type="datetimeFigureOut">
              <a:rPr lang="en-GB" smtClean="0"/>
              <a:t>29/03/2023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164BA-07A5-4E6F-BA03-F9EE0BA7B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852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2487-CFF0-476C-81E3-BA2006C74B05}" type="datetimeFigureOut">
              <a:rPr lang="en-GB" smtClean="0"/>
              <a:t>29/03/2023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164BA-07A5-4E6F-BA03-F9EE0BA7B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7900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2487-CFF0-476C-81E3-BA2006C74B05}" type="datetimeFigureOut">
              <a:rPr lang="en-GB" smtClean="0"/>
              <a:t>29/03/2023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164BA-07A5-4E6F-BA03-F9EE0BA7B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15657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62487-CFF0-476C-81E3-BA2006C74B05}" type="datetimeFigureOut">
              <a:rPr lang="en-GB" smtClean="0"/>
              <a:t>29/03/2023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7164BA-07A5-4E6F-BA03-F9EE0BA7B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55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062487-CFF0-476C-81E3-BA2006C74B05}" type="datetimeFigureOut">
              <a:rPr lang="en-GB" smtClean="0"/>
              <a:t>29/03/2023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7164BA-07A5-4E6F-BA03-F9EE0BA7B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1202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etrevising.co.uk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FF50377A-E9A0-78DA-E7FE-7CB58A82B0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55077" y="-1055077"/>
            <a:ext cx="4747846" cy="6858000"/>
          </a:xfrm>
          <a:prstGeom prst="rect">
            <a:avLst/>
          </a:prstGeom>
        </p:spPr>
      </p:pic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97B9BE08-689D-3745-5028-75F8174C12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39317" y="4087317"/>
            <a:ext cx="4760740" cy="6876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2335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726B6531-7063-6604-C471-9B1068D974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55078" y="4103077"/>
            <a:ext cx="4747846" cy="6858000"/>
          </a:xfrm>
          <a:prstGeom prst="rect">
            <a:avLst/>
          </a:prstGeom>
        </p:spPr>
      </p:pic>
      <p:pic>
        <p:nvPicPr>
          <p:cNvPr id="7" name="Picture 6" descr="Text, letter&#10;&#10;Description automatically generated">
            <a:extLst>
              <a:ext uri="{FF2B5EF4-FFF2-40B4-BE49-F238E27FC236}">
                <a16:creationId xmlns:a16="http://schemas.microsoft.com/office/drawing/2014/main" id="{1D6479D5-63A4-085C-1C06-DEC3D61FE3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55078" y="-1055077"/>
            <a:ext cx="4747847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7245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ext&#10;&#10;Description automatically generated">
            <a:extLst>
              <a:ext uri="{FF2B5EF4-FFF2-40B4-BE49-F238E27FC236}">
                <a16:creationId xmlns:a16="http://schemas.microsoft.com/office/drawing/2014/main" id="{31AEEDAE-4A59-8760-C931-7552F834BC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55077" y="-1055076"/>
            <a:ext cx="4747846" cy="6858000"/>
          </a:xfrm>
          <a:prstGeom prst="rect">
            <a:avLst/>
          </a:prstGeom>
        </p:spPr>
      </p:pic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98C9DDFE-72FA-5762-177B-D510B88C68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55078" y="4103077"/>
            <a:ext cx="47478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8945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9AB4163-078F-2E20-C17F-67FB3DCFBC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280" y="2014300"/>
            <a:ext cx="6278880" cy="783608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A428F0D-9040-435D-C7DC-C55F7A5A3BD6}"/>
              </a:ext>
            </a:extLst>
          </p:cNvPr>
          <p:cNvSpPr txBox="1"/>
          <p:nvPr/>
        </p:nvSpPr>
        <p:spPr>
          <a:xfrm>
            <a:off x="335280" y="167640"/>
            <a:ext cx="6278880" cy="646331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Checklist for Effective Revision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4235846-18D0-2343-F70C-F1930797EF13}"/>
              </a:ext>
            </a:extLst>
          </p:cNvPr>
          <p:cNvSpPr txBox="1"/>
          <p:nvPr/>
        </p:nvSpPr>
        <p:spPr>
          <a:xfrm>
            <a:off x="335280" y="813971"/>
            <a:ext cx="6278880" cy="120032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The below is from the brilliant </a:t>
            </a:r>
            <a:r>
              <a:rPr lang="en-GB" dirty="0">
                <a:hlinkClick r:id="rId3"/>
              </a:rPr>
              <a:t>www.getrevising.co.uk</a:t>
            </a:r>
            <a:r>
              <a:rPr lang="en-GB" dirty="0"/>
              <a:t>. It is full of useful ideas to help with your revision.  Remember to </a:t>
            </a:r>
            <a:r>
              <a:rPr lang="en-GB" b="1" dirty="0">
                <a:solidFill>
                  <a:srgbClr val="FF0000"/>
                </a:solidFill>
              </a:rPr>
              <a:t>look after </a:t>
            </a:r>
            <a:r>
              <a:rPr lang="en-GB" dirty="0"/>
              <a:t>yourself during your revision period and that </a:t>
            </a:r>
            <a:r>
              <a:rPr lang="en-GB" b="1" dirty="0"/>
              <a:t>planned downtime </a:t>
            </a:r>
            <a:r>
              <a:rPr lang="en-GB" dirty="0"/>
              <a:t>is a key part of any successful revision programme.       Mr Fullam</a:t>
            </a:r>
          </a:p>
        </p:txBody>
      </p:sp>
    </p:spTree>
    <p:extLst>
      <p:ext uri="{BB962C8B-B14F-4D97-AF65-F5344CB8AC3E}">
        <p14:creationId xmlns:p14="http://schemas.microsoft.com/office/powerpoint/2010/main" val="39005629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335C082-E9FA-97BD-FC35-CB8AF6D9C7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8548124"/>
              </p:ext>
            </p:extLst>
          </p:nvPr>
        </p:nvGraphicFramePr>
        <p:xfrm>
          <a:off x="228599" y="432344"/>
          <a:ext cx="6400801" cy="618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311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MONDAY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TUESDAY</a:t>
                      </a:r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WEDNESDAY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092611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THURSDAY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356018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FRIDAY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359251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6C839E1-674A-C474-A2A8-F10EBD31EC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5325348"/>
              </p:ext>
            </p:extLst>
          </p:nvPr>
        </p:nvGraphicFramePr>
        <p:xfrm>
          <a:off x="228599" y="6779986"/>
          <a:ext cx="6400802" cy="294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959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SATURDAY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4732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SUNDAY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E6A0076-4122-5310-7C1A-9370B38DE2AE}"/>
              </a:ext>
            </a:extLst>
          </p:cNvPr>
          <p:cNvSpPr txBox="1"/>
          <p:nvPr/>
        </p:nvSpPr>
        <p:spPr>
          <a:xfrm>
            <a:off x="0" y="12700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Segoe Print" panose="02000600000000000000" pitchFamily="2" charset="0"/>
              </a:rPr>
              <a:t>Easter </a:t>
            </a:r>
            <a:r>
              <a:rPr lang="en-US" sz="2400" b="1" dirty="0" err="1">
                <a:latin typeface="Segoe Print" panose="02000600000000000000" pitchFamily="2" charset="0"/>
              </a:rPr>
              <a:t>Hols</a:t>
            </a:r>
            <a:r>
              <a:rPr lang="en-US" sz="2400" b="1" dirty="0">
                <a:latin typeface="Segoe Print" panose="02000600000000000000" pitchFamily="2" charset="0"/>
              </a:rPr>
              <a:t>. 3</a:t>
            </a:r>
            <a:r>
              <a:rPr lang="en-US" sz="2400" b="1" baseline="30000" dirty="0">
                <a:latin typeface="Segoe Print" panose="02000600000000000000" pitchFamily="2" charset="0"/>
              </a:rPr>
              <a:t>rd </a:t>
            </a:r>
            <a:r>
              <a:rPr lang="en-US" sz="2400" b="1" dirty="0">
                <a:latin typeface="Segoe Print" panose="02000600000000000000" pitchFamily="2" charset="0"/>
              </a:rPr>
              <a:t>– 9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April</a:t>
            </a:r>
            <a:endParaRPr lang="en-GB" sz="24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64797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335C082-E9FA-97BD-FC35-CB8AF6D9C7FF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432344"/>
          <a:ext cx="6400801" cy="618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311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MONDAY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TUESDAY</a:t>
                      </a:r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WEDNESDAY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092611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THURSDAY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356018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FRIDAY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359251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6C839E1-674A-C474-A2A8-F10EBD31ECAC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6779986"/>
          <a:ext cx="6400802" cy="294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959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SATURDAY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4732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SUNDAY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E6A0076-4122-5310-7C1A-9370B38DE2AE}"/>
              </a:ext>
            </a:extLst>
          </p:cNvPr>
          <p:cNvSpPr txBox="1"/>
          <p:nvPr/>
        </p:nvSpPr>
        <p:spPr>
          <a:xfrm>
            <a:off x="0" y="12700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Segoe Print" panose="02000600000000000000" pitchFamily="2" charset="0"/>
              </a:rPr>
              <a:t>Easter </a:t>
            </a:r>
            <a:r>
              <a:rPr lang="en-US" sz="2400" b="1" dirty="0" err="1">
                <a:latin typeface="Segoe Print" panose="02000600000000000000" pitchFamily="2" charset="0"/>
              </a:rPr>
              <a:t>Hols</a:t>
            </a:r>
            <a:r>
              <a:rPr lang="en-US" sz="2400" b="1" dirty="0">
                <a:latin typeface="Segoe Print" panose="02000600000000000000" pitchFamily="2" charset="0"/>
              </a:rPr>
              <a:t>. 10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- 16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April</a:t>
            </a:r>
            <a:endParaRPr lang="en-GB" sz="24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72146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335C082-E9FA-97BD-FC35-CB8AF6D9C7FF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432344"/>
          <a:ext cx="6400801" cy="618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311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07035230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SCHOOL AM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bg1"/>
                          </a:solidFill>
                        </a:rPr>
                        <a:t>SCHOOL PM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MONDAY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TUESDAY</a:t>
                      </a:r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WEDNESDAY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092611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THURSDAY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356018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FRIDAY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359251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6C839E1-674A-C474-A2A8-F10EBD31ECAC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6779986"/>
          <a:ext cx="6400802" cy="294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959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SATURDAY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4732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SUNDAY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E6A0076-4122-5310-7C1A-9370B38DE2AE}"/>
              </a:ext>
            </a:extLst>
          </p:cNvPr>
          <p:cNvSpPr txBox="1"/>
          <p:nvPr/>
        </p:nvSpPr>
        <p:spPr>
          <a:xfrm>
            <a:off x="0" y="12700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Segoe Print" panose="02000600000000000000" pitchFamily="2" charset="0"/>
              </a:rPr>
              <a:t>Monday 17</a:t>
            </a:r>
            <a:r>
              <a:rPr lang="en-US" sz="2400" b="1" baseline="30000" dirty="0">
                <a:latin typeface="Segoe Print" panose="02000600000000000000" pitchFamily="2" charset="0"/>
              </a:rPr>
              <a:t>th </a:t>
            </a:r>
            <a:r>
              <a:rPr lang="en-US" sz="2400" b="1" dirty="0">
                <a:latin typeface="Segoe Print" panose="02000600000000000000" pitchFamily="2" charset="0"/>
              </a:rPr>
              <a:t>– Sunday 23</a:t>
            </a:r>
            <a:r>
              <a:rPr lang="en-US" sz="2400" b="1" baseline="30000" dirty="0">
                <a:latin typeface="Segoe Print" panose="02000600000000000000" pitchFamily="2" charset="0"/>
              </a:rPr>
              <a:t>rd</a:t>
            </a:r>
            <a:r>
              <a:rPr lang="en-US" sz="2400" b="1" dirty="0">
                <a:latin typeface="Segoe Print" panose="02000600000000000000" pitchFamily="2" charset="0"/>
              </a:rPr>
              <a:t> April</a:t>
            </a:r>
            <a:endParaRPr lang="en-GB" sz="24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63188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335C082-E9FA-97BD-FC35-CB8AF6D9C7FF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432344"/>
          <a:ext cx="6400801" cy="618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311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07035230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SCHOOL AM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bg1"/>
                          </a:solidFill>
                        </a:rPr>
                        <a:t>SCHOOL PM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MONDAY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TUESDAY</a:t>
                      </a:r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WEDNESDAY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092611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THURSDAY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356018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FRIDAY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359251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6C839E1-674A-C474-A2A8-F10EBD31ECAC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6779986"/>
          <a:ext cx="6400802" cy="294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959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SATURDAY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4732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SUNDAY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E6A0076-4122-5310-7C1A-9370B38DE2AE}"/>
              </a:ext>
            </a:extLst>
          </p:cNvPr>
          <p:cNvSpPr txBox="1"/>
          <p:nvPr/>
        </p:nvSpPr>
        <p:spPr>
          <a:xfrm>
            <a:off x="0" y="12700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Segoe Print" panose="02000600000000000000" pitchFamily="2" charset="0"/>
              </a:rPr>
              <a:t>Monday 24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 – Sunday 30</a:t>
            </a:r>
            <a:r>
              <a:rPr lang="en-US" sz="2400" b="1" baseline="30000" dirty="0">
                <a:latin typeface="Segoe Print" panose="02000600000000000000" pitchFamily="2" charset="0"/>
              </a:rPr>
              <a:t>th </a:t>
            </a:r>
            <a:r>
              <a:rPr lang="en-US" sz="2400" b="1" dirty="0">
                <a:latin typeface="Segoe Print" panose="02000600000000000000" pitchFamily="2" charset="0"/>
              </a:rPr>
              <a:t>April</a:t>
            </a:r>
            <a:endParaRPr lang="en-GB" sz="24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36442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335C082-E9FA-97BD-FC35-CB8AF6D9C7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270851"/>
              </p:ext>
            </p:extLst>
          </p:nvPr>
        </p:nvGraphicFramePr>
        <p:xfrm>
          <a:off x="228599" y="432344"/>
          <a:ext cx="6400801" cy="618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311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07035230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SCHOOL AM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bg1"/>
                          </a:solidFill>
                        </a:rPr>
                        <a:t>SCHOOL PM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MONDAY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rgbClr val="0070C0"/>
                          </a:solidFill>
                        </a:rPr>
                        <a:t>BANK HOLIDAY</a:t>
                      </a:r>
                      <a:endParaRPr lang="en-GB" sz="1200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TUESDAY</a:t>
                      </a:r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WEDNESDAY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092611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THURSDAY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356018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FRIDAY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359251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6C839E1-674A-C474-A2A8-F10EBD31ECAC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6779986"/>
          <a:ext cx="6400802" cy="294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959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SATURDAY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4732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SUNDAY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E6A0076-4122-5310-7C1A-9370B38DE2AE}"/>
              </a:ext>
            </a:extLst>
          </p:cNvPr>
          <p:cNvSpPr txBox="1"/>
          <p:nvPr/>
        </p:nvSpPr>
        <p:spPr>
          <a:xfrm>
            <a:off x="0" y="12700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Segoe Print" panose="02000600000000000000" pitchFamily="2" charset="0"/>
              </a:rPr>
              <a:t>Monday 1</a:t>
            </a:r>
            <a:r>
              <a:rPr lang="en-US" sz="2400" b="1" baseline="30000" dirty="0">
                <a:latin typeface="Segoe Print" panose="02000600000000000000" pitchFamily="2" charset="0"/>
              </a:rPr>
              <a:t>st </a:t>
            </a:r>
            <a:r>
              <a:rPr lang="en-US" sz="2400" b="1" dirty="0">
                <a:latin typeface="Segoe Print" panose="02000600000000000000" pitchFamily="2" charset="0"/>
              </a:rPr>
              <a:t>– Sunday 7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May</a:t>
            </a:r>
            <a:endParaRPr lang="en-GB" sz="24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51901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335C082-E9FA-97BD-FC35-CB8AF6D9C7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7520488"/>
              </p:ext>
            </p:extLst>
          </p:nvPr>
        </p:nvGraphicFramePr>
        <p:xfrm>
          <a:off x="228599" y="432344"/>
          <a:ext cx="6400801" cy="618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311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07035230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SCHOOL AM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bg1"/>
                          </a:solidFill>
                        </a:rPr>
                        <a:t>SCHOOL PM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MONDAY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solidFill>
                            <a:srgbClr val="0070C0"/>
                          </a:solidFill>
                        </a:rPr>
                        <a:t>BANK HOLIDAY</a:t>
                      </a:r>
                      <a:endParaRPr lang="en-GB" sz="1200" b="1" dirty="0">
                        <a:solidFill>
                          <a:srgbClr val="0070C0"/>
                        </a:solidFill>
                      </a:endParaRPr>
                    </a:p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TUESDAY</a:t>
                      </a:r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WEDNESDAY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092611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THURSDAY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Y13 Leavers Mass 11:30 Sports Hall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356018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FRIDAY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359251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6C839E1-674A-C474-A2A8-F10EBD31ECAC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6779986"/>
          <a:ext cx="6400802" cy="294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959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SATURDAY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4732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SUNDAY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E6A0076-4122-5310-7C1A-9370B38DE2AE}"/>
              </a:ext>
            </a:extLst>
          </p:cNvPr>
          <p:cNvSpPr txBox="1"/>
          <p:nvPr/>
        </p:nvSpPr>
        <p:spPr>
          <a:xfrm>
            <a:off x="0" y="12700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Segoe Print" panose="02000600000000000000" pitchFamily="2" charset="0"/>
              </a:rPr>
              <a:t>Monday 8</a:t>
            </a:r>
            <a:r>
              <a:rPr lang="en-US" sz="2400" b="1" baseline="30000" dirty="0">
                <a:latin typeface="Segoe Print" panose="02000600000000000000" pitchFamily="2" charset="0"/>
              </a:rPr>
              <a:t>th </a:t>
            </a:r>
            <a:r>
              <a:rPr lang="en-US" sz="2400" b="1" dirty="0">
                <a:latin typeface="Segoe Print" panose="02000600000000000000" pitchFamily="2" charset="0"/>
              </a:rPr>
              <a:t>– Sunday 14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May</a:t>
            </a:r>
            <a:endParaRPr lang="en-GB" sz="24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39704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335C082-E9FA-97BD-FC35-CB8AF6D9C7FF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432344"/>
          <a:ext cx="6400801" cy="618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311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07035230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SCHOOL AM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bg1"/>
                          </a:solidFill>
                        </a:rPr>
                        <a:t>SCHOOL PM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MONDAY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TUESDAY</a:t>
                      </a:r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WEDNESDAY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092611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THURSDAY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356018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FRIDAY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359251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6C839E1-674A-C474-A2A8-F10EBD31ECAC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6779986"/>
          <a:ext cx="6400802" cy="294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959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SATURDAY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4732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SUNDAY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E6A0076-4122-5310-7C1A-9370B38DE2AE}"/>
              </a:ext>
            </a:extLst>
          </p:cNvPr>
          <p:cNvSpPr txBox="1"/>
          <p:nvPr/>
        </p:nvSpPr>
        <p:spPr>
          <a:xfrm>
            <a:off x="0" y="12700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Segoe Print" panose="02000600000000000000" pitchFamily="2" charset="0"/>
              </a:rPr>
              <a:t>Monday 15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– Sunday 21</a:t>
            </a:r>
            <a:r>
              <a:rPr lang="en-US" sz="2400" b="1" baseline="30000" dirty="0">
                <a:latin typeface="Segoe Print" panose="02000600000000000000" pitchFamily="2" charset="0"/>
              </a:rPr>
              <a:t>st</a:t>
            </a:r>
            <a:r>
              <a:rPr lang="en-US" sz="2400" b="1" dirty="0">
                <a:latin typeface="Segoe Print" panose="02000600000000000000" pitchFamily="2" charset="0"/>
              </a:rPr>
              <a:t> May</a:t>
            </a:r>
            <a:endParaRPr lang="en-GB" sz="24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85701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335C082-E9FA-97BD-FC35-CB8AF6D9C7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88664"/>
              </p:ext>
            </p:extLst>
          </p:nvPr>
        </p:nvGraphicFramePr>
        <p:xfrm>
          <a:off x="228599" y="432344"/>
          <a:ext cx="6400801" cy="618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311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1013915">
                  <a:extLst>
                    <a:ext uri="{9D8B030D-6E8A-4147-A177-3AD203B41FA5}">
                      <a16:colId xmlns:a16="http://schemas.microsoft.com/office/drawing/2014/main" val="307035230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SCHOOL AM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bg1"/>
                          </a:solidFill>
                        </a:rPr>
                        <a:t>SCHOOL PM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MONDAY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TUESDAY</a:t>
                      </a:r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WEDNESDAY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092611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THURSDAY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356018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FRIDAY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359251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6C839E1-674A-C474-A2A8-F10EBD31ECAC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6779986"/>
          <a:ext cx="6400802" cy="294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959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SATURDAY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4732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SUNDAY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E6A0076-4122-5310-7C1A-9370B38DE2AE}"/>
              </a:ext>
            </a:extLst>
          </p:cNvPr>
          <p:cNvSpPr txBox="1"/>
          <p:nvPr/>
        </p:nvSpPr>
        <p:spPr>
          <a:xfrm>
            <a:off x="0" y="12700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Segoe Print" panose="02000600000000000000" pitchFamily="2" charset="0"/>
              </a:rPr>
              <a:t>Monday 22</a:t>
            </a:r>
            <a:r>
              <a:rPr lang="en-US" sz="2400" b="1" baseline="30000" dirty="0">
                <a:latin typeface="Segoe Print" panose="02000600000000000000" pitchFamily="2" charset="0"/>
              </a:rPr>
              <a:t>nd </a:t>
            </a:r>
            <a:r>
              <a:rPr lang="en-US" sz="2400" b="1" dirty="0">
                <a:latin typeface="Segoe Print" panose="02000600000000000000" pitchFamily="2" charset="0"/>
              </a:rPr>
              <a:t>– Sunday 28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May</a:t>
            </a:r>
            <a:endParaRPr lang="en-GB" sz="24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44922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335C082-E9FA-97BD-FC35-CB8AF6D9C7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278743"/>
              </p:ext>
            </p:extLst>
          </p:nvPr>
        </p:nvGraphicFramePr>
        <p:xfrm>
          <a:off x="228599" y="432344"/>
          <a:ext cx="6400801" cy="618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311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MONDAY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TUESDAY</a:t>
                      </a:r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WEDNESDAY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092611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THURSDAY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356018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FRIDAY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359251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6C839E1-674A-C474-A2A8-F10EBD31ECAC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6779986"/>
          <a:ext cx="6400802" cy="294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959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SATURDAY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4732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SUNDAY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E6A0076-4122-5310-7C1A-9370B38DE2AE}"/>
              </a:ext>
            </a:extLst>
          </p:cNvPr>
          <p:cNvSpPr txBox="1"/>
          <p:nvPr/>
        </p:nvSpPr>
        <p:spPr>
          <a:xfrm>
            <a:off x="0" y="12700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Segoe Print" panose="02000600000000000000" pitchFamily="2" charset="0"/>
              </a:rPr>
              <a:t>Half Term </a:t>
            </a:r>
            <a:r>
              <a:rPr lang="en-US" sz="2400" b="1" dirty="0" err="1">
                <a:latin typeface="Segoe Print" panose="02000600000000000000" pitchFamily="2" charset="0"/>
              </a:rPr>
              <a:t>Hols</a:t>
            </a:r>
            <a:r>
              <a:rPr lang="en-US" sz="2400" b="1" dirty="0">
                <a:latin typeface="Segoe Print" panose="02000600000000000000" pitchFamily="2" charset="0"/>
              </a:rPr>
              <a:t>. 29</a:t>
            </a:r>
            <a:r>
              <a:rPr lang="en-US" sz="2400" b="1" baseline="30000" dirty="0">
                <a:latin typeface="Segoe Print" panose="02000600000000000000" pitchFamily="2" charset="0"/>
              </a:rPr>
              <a:t>th </a:t>
            </a:r>
            <a:r>
              <a:rPr lang="en-US" sz="2400" b="1" dirty="0">
                <a:latin typeface="Segoe Print" panose="02000600000000000000" pitchFamily="2" charset="0"/>
              </a:rPr>
              <a:t>May – 4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June</a:t>
            </a:r>
            <a:endParaRPr lang="en-GB" sz="24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47903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A335C082-E9FA-97BD-FC35-CB8AF6D9C7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3550011"/>
              </p:ext>
            </p:extLst>
          </p:nvPr>
        </p:nvGraphicFramePr>
        <p:xfrm>
          <a:off x="228599" y="432344"/>
          <a:ext cx="6400801" cy="618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311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MONDAY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TUESDAY</a:t>
                      </a:r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WEDNESDAY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092611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THURSDAY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356018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FRIDAY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359251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6C839E1-674A-C474-A2A8-F10EBD31ECAC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6779986"/>
          <a:ext cx="6400802" cy="294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959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SATURDAY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4732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SUNDAY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E6A0076-4122-5310-7C1A-9370B38DE2AE}"/>
              </a:ext>
            </a:extLst>
          </p:cNvPr>
          <p:cNvSpPr txBox="1"/>
          <p:nvPr/>
        </p:nvSpPr>
        <p:spPr>
          <a:xfrm>
            <a:off x="0" y="12700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Segoe Print" panose="02000600000000000000" pitchFamily="2" charset="0"/>
              </a:rPr>
              <a:t>Monday 5</a:t>
            </a:r>
            <a:r>
              <a:rPr lang="en-US" sz="2400" b="1" baseline="30000" dirty="0">
                <a:latin typeface="Segoe Print" panose="02000600000000000000" pitchFamily="2" charset="0"/>
              </a:rPr>
              <a:t>th </a:t>
            </a:r>
            <a:r>
              <a:rPr lang="en-US" sz="2400" b="1" dirty="0">
                <a:latin typeface="Segoe Print" panose="02000600000000000000" pitchFamily="2" charset="0"/>
              </a:rPr>
              <a:t>– Sunday 11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June</a:t>
            </a:r>
            <a:endParaRPr lang="en-GB" sz="24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85139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6C839E1-674A-C474-A2A8-F10EBD31ECAC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6779986"/>
          <a:ext cx="6400802" cy="294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959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SATURDAY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4732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SUNDAY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E6A0076-4122-5310-7C1A-9370B38DE2AE}"/>
              </a:ext>
            </a:extLst>
          </p:cNvPr>
          <p:cNvSpPr txBox="1"/>
          <p:nvPr/>
        </p:nvSpPr>
        <p:spPr>
          <a:xfrm>
            <a:off x="0" y="12700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Segoe Print" panose="02000600000000000000" pitchFamily="2" charset="0"/>
              </a:rPr>
              <a:t>Mon. 12</a:t>
            </a:r>
            <a:r>
              <a:rPr lang="en-US" sz="2400" b="1" baseline="30000" dirty="0">
                <a:latin typeface="Segoe Print" panose="02000600000000000000" pitchFamily="2" charset="0"/>
              </a:rPr>
              <a:t>th </a:t>
            </a:r>
            <a:r>
              <a:rPr lang="en-US" sz="2400" b="1" dirty="0">
                <a:latin typeface="Segoe Print" panose="02000600000000000000" pitchFamily="2" charset="0"/>
              </a:rPr>
              <a:t>– Thurs. 15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June</a:t>
            </a:r>
            <a:endParaRPr lang="en-GB" sz="2400" b="1" dirty="0">
              <a:latin typeface="Segoe Print" panose="02000600000000000000" pitchFamily="2" charset="0"/>
            </a:endParaRPr>
          </a:p>
        </p:txBody>
      </p:sp>
      <p:graphicFrame>
        <p:nvGraphicFramePr>
          <p:cNvPr id="2" name="Table 4">
            <a:extLst>
              <a:ext uri="{FF2B5EF4-FFF2-40B4-BE49-F238E27FC236}">
                <a16:creationId xmlns:a16="http://schemas.microsoft.com/office/drawing/2014/main" id="{2DFD7D45-FBB5-FCB7-4C99-0CCD378A93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4228255"/>
              </p:ext>
            </p:extLst>
          </p:nvPr>
        </p:nvGraphicFramePr>
        <p:xfrm>
          <a:off x="228599" y="432344"/>
          <a:ext cx="6400801" cy="618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311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MONDAY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TUESDAY</a:t>
                      </a:r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WEDNESDAY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092611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THURSDAY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356018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FRIDAY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3592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31196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6C839E1-674A-C474-A2A8-F10EBD31ECAC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6779986"/>
          <a:ext cx="6400802" cy="294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0959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3281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SATURDAY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47320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SUNDAY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00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E6A0076-4122-5310-7C1A-9370B38DE2AE}"/>
              </a:ext>
            </a:extLst>
          </p:cNvPr>
          <p:cNvSpPr txBox="1"/>
          <p:nvPr/>
        </p:nvSpPr>
        <p:spPr>
          <a:xfrm>
            <a:off x="0" y="12700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Segoe Print" panose="02000600000000000000" pitchFamily="2" charset="0"/>
              </a:rPr>
              <a:t>Mon. 19</a:t>
            </a:r>
            <a:r>
              <a:rPr lang="en-US" sz="2400" b="1" baseline="30000" dirty="0">
                <a:latin typeface="Segoe Print" panose="02000600000000000000" pitchFamily="2" charset="0"/>
              </a:rPr>
              <a:t>th </a:t>
            </a:r>
            <a:r>
              <a:rPr lang="en-US" sz="2400" b="1" dirty="0">
                <a:latin typeface="Segoe Print" panose="02000600000000000000" pitchFamily="2" charset="0"/>
              </a:rPr>
              <a:t>– Sun. 25</a:t>
            </a:r>
            <a:r>
              <a:rPr lang="en-US" sz="2400" b="1" baseline="30000" dirty="0">
                <a:latin typeface="Segoe Print" panose="02000600000000000000" pitchFamily="2" charset="0"/>
              </a:rPr>
              <a:t>th</a:t>
            </a:r>
            <a:r>
              <a:rPr lang="en-US" sz="2400" b="1" dirty="0">
                <a:latin typeface="Segoe Print" panose="02000600000000000000" pitchFamily="2" charset="0"/>
              </a:rPr>
              <a:t> June</a:t>
            </a:r>
            <a:endParaRPr lang="en-GB" sz="2400" b="1" dirty="0">
              <a:latin typeface="Segoe Print" panose="02000600000000000000" pitchFamily="2" charset="0"/>
            </a:endParaRPr>
          </a:p>
        </p:txBody>
      </p:sp>
      <p:graphicFrame>
        <p:nvGraphicFramePr>
          <p:cNvPr id="2" name="Table 4">
            <a:extLst>
              <a:ext uri="{FF2B5EF4-FFF2-40B4-BE49-F238E27FC236}">
                <a16:creationId xmlns:a16="http://schemas.microsoft.com/office/drawing/2014/main" id="{2DFD7D45-FBB5-FCB7-4C99-0CCD378A93AB}"/>
              </a:ext>
            </a:extLst>
          </p:cNvPr>
          <p:cNvGraphicFramePr>
            <a:graphicFrameLocks noGrp="1"/>
          </p:cNvGraphicFramePr>
          <p:nvPr/>
        </p:nvGraphicFramePr>
        <p:xfrm>
          <a:off x="228599" y="432344"/>
          <a:ext cx="6400801" cy="618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311">
                  <a:extLst>
                    <a:ext uri="{9D8B030D-6E8A-4147-A177-3AD203B41FA5}">
                      <a16:colId xmlns:a16="http://schemas.microsoft.com/office/drawing/2014/main" val="4249356753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3991146686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553868654"/>
                    </a:ext>
                  </a:extLst>
                </a:gridCol>
                <a:gridCol w="2027830">
                  <a:extLst>
                    <a:ext uri="{9D8B030D-6E8A-4147-A177-3AD203B41FA5}">
                      <a16:colId xmlns:a16="http://schemas.microsoft.com/office/drawing/2014/main" val="706829413"/>
                    </a:ext>
                  </a:extLst>
                </a:gridCol>
              </a:tblGrid>
              <a:tr h="294640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MORNING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AFTERNOON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bg1"/>
                          </a:solidFill>
                        </a:rPr>
                        <a:t>EVENING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9609206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MONDAY</a:t>
                      </a:r>
                      <a:endParaRPr lang="en-GB" sz="14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7863452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TUESDAY</a:t>
                      </a:r>
                      <a:endParaRPr lang="en-GB" sz="18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452965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WEDNESDAY</a:t>
                      </a:r>
                      <a:endParaRPr lang="en-GB" sz="16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4092611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THURSDAY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CC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356018"/>
                  </a:ext>
                </a:extLst>
              </a:tr>
              <a:tr h="117856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FRIDAY</a:t>
                      </a:r>
                      <a:endParaRPr lang="en-GB" sz="1200" b="1" dirty="0">
                        <a:solidFill>
                          <a:schemeClr val="bg1"/>
                        </a:solidFill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03592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342076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85B26A4204EEA468DEACE3D98D2A45F" ma:contentTypeVersion="15" ma:contentTypeDescription="Create a new document." ma:contentTypeScope="" ma:versionID="faf6520647cd109a7b5c4ffa10defde3">
  <xsd:schema xmlns:xsd="http://www.w3.org/2001/XMLSchema" xmlns:xs="http://www.w3.org/2001/XMLSchema" xmlns:p="http://schemas.microsoft.com/office/2006/metadata/properties" xmlns:ns3="8c6a676b-4fc7-4c71-ae7a-4527039478a0" xmlns:ns4="3eaa72d2-aea7-453f-8d58-d1e708c52a14" targetNamespace="http://schemas.microsoft.com/office/2006/metadata/properties" ma:root="true" ma:fieldsID="150538363d492f2a2b2ea0087c1bf956" ns3:_="" ns4:_="">
    <xsd:import namespace="8c6a676b-4fc7-4c71-ae7a-4527039478a0"/>
    <xsd:import namespace="3eaa72d2-aea7-453f-8d58-d1e708c52a1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Location" minOccurs="0"/>
                <xsd:element ref="ns3:MediaLengthInSecond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6a676b-4fc7-4c71-ae7a-4527039478a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aa72d2-aea7-453f-8d58-d1e708c52a14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8c6a676b-4fc7-4c71-ae7a-4527039478a0" xsi:nil="true"/>
  </documentManagement>
</p:properties>
</file>

<file path=customXml/itemProps1.xml><?xml version="1.0" encoding="utf-8"?>
<ds:datastoreItem xmlns:ds="http://schemas.openxmlformats.org/officeDocument/2006/customXml" ds:itemID="{BFF9475F-DEA7-41CC-A39E-606393E1EBE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c6a676b-4fc7-4c71-ae7a-4527039478a0"/>
    <ds:schemaRef ds:uri="3eaa72d2-aea7-453f-8d58-d1e708c52a1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097ECB1-677C-4E77-9415-B3E833A6994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D0C912D-B3F7-4747-BF9A-96029E59EA4B}">
  <ds:schemaRefs>
    <ds:schemaRef ds:uri="http://purl.org/dc/terms/"/>
    <ds:schemaRef ds:uri="http://purl.org/dc/dcmitype/"/>
    <ds:schemaRef ds:uri="http://schemas.microsoft.com/office/2006/documentManagement/types"/>
    <ds:schemaRef ds:uri="http://schemas.microsoft.com/office/2006/metadata/properties"/>
    <ds:schemaRef ds:uri="3eaa72d2-aea7-453f-8d58-d1e708c52a14"/>
    <ds:schemaRef ds:uri="8c6a676b-4fc7-4c71-ae7a-4527039478a0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772</TotalTime>
  <Words>320</Words>
  <Application>Microsoft Office PowerPoint</Application>
  <PresentationFormat>A4 Paper (210x297 mm)</PresentationFormat>
  <Paragraphs>179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Segoe Print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 Savage</dc:creator>
  <cp:lastModifiedBy>Alex Savage</cp:lastModifiedBy>
  <cp:revision>5</cp:revision>
  <cp:lastPrinted>2023-03-28T07:46:33Z</cp:lastPrinted>
  <dcterms:created xsi:type="dcterms:W3CDTF">2023-03-25T18:12:30Z</dcterms:created>
  <dcterms:modified xsi:type="dcterms:W3CDTF">2023-03-29T08:53:33Z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0x010100285B26A4204EEA468DEACE3D98D2A45F</vt:lpwstr>
  </property>
</Properties>
</file>