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CC0099"/>
    <a:srgbClr val="FF0000"/>
    <a:srgbClr val="FF6600"/>
    <a:srgbClr val="066EC7"/>
    <a:srgbClr val="034798"/>
    <a:srgbClr val="27AAF2"/>
    <a:srgbClr val="FF9933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0B296F7-E280-4D08-875C-15862094A39B}" v="26" dt="2026-03-19T10:58:51.21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72" autoAdjust="0"/>
    <p:restoredTop sz="94660"/>
  </p:normalViewPr>
  <p:slideViewPr>
    <p:cSldViewPr snapToGrid="0">
      <p:cViewPr>
        <p:scale>
          <a:sx n="66" d="100"/>
          <a:sy n="66" d="100"/>
        </p:scale>
        <p:origin x="3156" y="8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2565-27FF-41DA-8DDC-81BDC65E7551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A06E-AEBF-4406-BA8F-C7A831A55B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245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2565-27FF-41DA-8DDC-81BDC65E7551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A06E-AEBF-4406-BA8F-C7A831A55B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365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2565-27FF-41DA-8DDC-81BDC65E7551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A06E-AEBF-4406-BA8F-C7A831A55B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235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2565-27FF-41DA-8DDC-81BDC65E7551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A06E-AEBF-4406-BA8F-C7A831A55B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5881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2565-27FF-41DA-8DDC-81BDC65E7551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A06E-AEBF-4406-BA8F-C7A831A55B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8234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2565-27FF-41DA-8DDC-81BDC65E7551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A06E-AEBF-4406-BA8F-C7A831A55B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856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2565-27FF-41DA-8DDC-81BDC65E7551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A06E-AEBF-4406-BA8F-C7A831A55B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1075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2565-27FF-41DA-8DDC-81BDC65E7551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A06E-AEBF-4406-BA8F-C7A831A55B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212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2565-27FF-41DA-8DDC-81BDC65E7551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A06E-AEBF-4406-BA8F-C7A831A55B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875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2565-27FF-41DA-8DDC-81BDC65E7551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A06E-AEBF-4406-BA8F-C7A831A55B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966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2565-27FF-41DA-8DDC-81BDC65E7551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A06E-AEBF-4406-BA8F-C7A831A55B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419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6852565-27FF-41DA-8DDC-81BDC65E7551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D40A06E-AEBF-4406-BA8F-C7A831A55B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192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sv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Water Background Images - Free Download on Freepik">
            <a:extLst>
              <a:ext uri="{FF2B5EF4-FFF2-40B4-BE49-F238E27FC236}">
                <a16:creationId xmlns:a16="http://schemas.microsoft.com/office/drawing/2014/main" id="{A42D5C3A-A503-403E-8C8E-3417C7701D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74"/>
          <a:stretch/>
        </p:blipFill>
        <p:spPr bwMode="auto">
          <a:xfrm>
            <a:off x="-16724984" y="1488439"/>
            <a:ext cx="99234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Flowchart: Document 22">
            <a:extLst>
              <a:ext uri="{FF2B5EF4-FFF2-40B4-BE49-F238E27FC236}">
                <a16:creationId xmlns:a16="http://schemas.microsoft.com/office/drawing/2014/main" id="{8AA2FCCC-52C0-D568-00D7-2B719B1BB1E5}"/>
              </a:ext>
            </a:extLst>
          </p:cNvPr>
          <p:cNvSpPr/>
          <p:nvPr/>
        </p:nvSpPr>
        <p:spPr>
          <a:xfrm rot="10800000" flipV="1">
            <a:off x="12545887" y="4125285"/>
            <a:ext cx="4279776" cy="622101"/>
          </a:xfrm>
          <a:prstGeom prst="flowChartDocument">
            <a:avLst/>
          </a:prstGeom>
          <a:solidFill>
            <a:srgbClr val="03479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Flowchart: Document 23">
            <a:extLst>
              <a:ext uri="{FF2B5EF4-FFF2-40B4-BE49-F238E27FC236}">
                <a16:creationId xmlns:a16="http://schemas.microsoft.com/office/drawing/2014/main" id="{E8902A61-8516-D4C4-FD72-0328F266ECE0}"/>
              </a:ext>
            </a:extLst>
          </p:cNvPr>
          <p:cNvSpPr/>
          <p:nvPr/>
        </p:nvSpPr>
        <p:spPr>
          <a:xfrm flipV="1">
            <a:off x="0" y="5962648"/>
            <a:ext cx="6324600" cy="895349"/>
          </a:xfrm>
          <a:prstGeom prst="flowChartDocumen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8" name="Flowchart: Document 7">
            <a:extLst>
              <a:ext uri="{FF2B5EF4-FFF2-40B4-BE49-F238E27FC236}">
                <a16:creationId xmlns:a16="http://schemas.microsoft.com/office/drawing/2014/main" id="{8FE9F78C-88DF-F340-19E2-E924015D3B29}"/>
              </a:ext>
            </a:extLst>
          </p:cNvPr>
          <p:cNvSpPr/>
          <p:nvPr/>
        </p:nvSpPr>
        <p:spPr>
          <a:xfrm flipV="1">
            <a:off x="12545887" y="-1084221"/>
            <a:ext cx="4279776" cy="2168441"/>
          </a:xfrm>
          <a:prstGeom prst="flowChartDocument">
            <a:avLst/>
          </a:prstGeom>
          <a:solidFill>
            <a:srgbClr val="27AA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3894FE-3DF6-B38C-667E-71A3C3855871}"/>
              </a:ext>
            </a:extLst>
          </p:cNvPr>
          <p:cNvSpPr txBox="1"/>
          <p:nvPr/>
        </p:nvSpPr>
        <p:spPr>
          <a:xfrm>
            <a:off x="12678931" y="-970368"/>
            <a:ext cx="402045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FF00"/>
                </a:solidFill>
              </a:rPr>
              <a:t>FLOAT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Create some revision notes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Create an annotated diagram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Memorise some key info</a:t>
            </a:r>
          </a:p>
          <a:p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A6A0295-52ED-102F-F28F-6934386618AA}"/>
              </a:ext>
            </a:extLst>
          </p:cNvPr>
          <p:cNvSpPr/>
          <p:nvPr/>
        </p:nvSpPr>
        <p:spPr>
          <a:xfrm>
            <a:off x="12543860" y="1461845"/>
            <a:ext cx="4287608" cy="1300576"/>
          </a:xfrm>
          <a:prstGeom prst="rect">
            <a:avLst/>
          </a:prstGeom>
          <a:solidFill>
            <a:srgbClr val="066EC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92" name="Table 191">
            <a:extLst>
              <a:ext uri="{FF2B5EF4-FFF2-40B4-BE49-F238E27FC236}">
                <a16:creationId xmlns:a16="http://schemas.microsoft.com/office/drawing/2014/main" id="{F1EFB4FF-BE8C-361F-AA5B-D7C08F7932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2797010"/>
              </p:ext>
            </p:extLst>
          </p:nvPr>
        </p:nvGraphicFramePr>
        <p:xfrm>
          <a:off x="85559" y="267633"/>
          <a:ext cx="5761780" cy="5059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3240">
                  <a:extLst>
                    <a:ext uri="{9D8B030D-6E8A-4147-A177-3AD203B41FA5}">
                      <a16:colId xmlns:a16="http://schemas.microsoft.com/office/drawing/2014/main" val="2631961915"/>
                    </a:ext>
                  </a:extLst>
                </a:gridCol>
                <a:gridCol w="446854">
                  <a:extLst>
                    <a:ext uri="{9D8B030D-6E8A-4147-A177-3AD203B41FA5}">
                      <a16:colId xmlns:a16="http://schemas.microsoft.com/office/drawing/2014/main" val="4250704684"/>
                    </a:ext>
                  </a:extLst>
                </a:gridCol>
                <a:gridCol w="446854">
                  <a:extLst>
                    <a:ext uri="{9D8B030D-6E8A-4147-A177-3AD203B41FA5}">
                      <a16:colId xmlns:a16="http://schemas.microsoft.com/office/drawing/2014/main" val="3108263381"/>
                    </a:ext>
                  </a:extLst>
                </a:gridCol>
                <a:gridCol w="446854">
                  <a:extLst>
                    <a:ext uri="{9D8B030D-6E8A-4147-A177-3AD203B41FA5}">
                      <a16:colId xmlns:a16="http://schemas.microsoft.com/office/drawing/2014/main" val="3416792454"/>
                    </a:ext>
                  </a:extLst>
                </a:gridCol>
                <a:gridCol w="446854">
                  <a:extLst>
                    <a:ext uri="{9D8B030D-6E8A-4147-A177-3AD203B41FA5}">
                      <a16:colId xmlns:a16="http://schemas.microsoft.com/office/drawing/2014/main" val="1409495891"/>
                    </a:ext>
                  </a:extLst>
                </a:gridCol>
                <a:gridCol w="446854">
                  <a:extLst>
                    <a:ext uri="{9D8B030D-6E8A-4147-A177-3AD203B41FA5}">
                      <a16:colId xmlns:a16="http://schemas.microsoft.com/office/drawing/2014/main" val="741286888"/>
                    </a:ext>
                  </a:extLst>
                </a:gridCol>
                <a:gridCol w="446854">
                  <a:extLst>
                    <a:ext uri="{9D8B030D-6E8A-4147-A177-3AD203B41FA5}">
                      <a16:colId xmlns:a16="http://schemas.microsoft.com/office/drawing/2014/main" val="260974157"/>
                    </a:ext>
                  </a:extLst>
                </a:gridCol>
                <a:gridCol w="446854">
                  <a:extLst>
                    <a:ext uri="{9D8B030D-6E8A-4147-A177-3AD203B41FA5}">
                      <a16:colId xmlns:a16="http://schemas.microsoft.com/office/drawing/2014/main" val="1943719607"/>
                    </a:ext>
                  </a:extLst>
                </a:gridCol>
                <a:gridCol w="446854">
                  <a:extLst>
                    <a:ext uri="{9D8B030D-6E8A-4147-A177-3AD203B41FA5}">
                      <a16:colId xmlns:a16="http://schemas.microsoft.com/office/drawing/2014/main" val="430230030"/>
                    </a:ext>
                  </a:extLst>
                </a:gridCol>
                <a:gridCol w="446854">
                  <a:extLst>
                    <a:ext uri="{9D8B030D-6E8A-4147-A177-3AD203B41FA5}">
                      <a16:colId xmlns:a16="http://schemas.microsoft.com/office/drawing/2014/main" val="3377268573"/>
                    </a:ext>
                  </a:extLst>
                </a:gridCol>
                <a:gridCol w="446854">
                  <a:extLst>
                    <a:ext uri="{9D8B030D-6E8A-4147-A177-3AD203B41FA5}">
                      <a16:colId xmlns:a16="http://schemas.microsoft.com/office/drawing/2014/main" val="258282336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r>
                        <a:rPr lang="en-GB" sz="2000" dirty="0">
                          <a:solidFill>
                            <a:srgbClr val="00B0F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REVISION TRACKER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6"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Summer 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100" b="1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100" b="1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100" b="1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100" b="1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Hol.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Summer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100" b="1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100" b="1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642805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20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 Apr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27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Apr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4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May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11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May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18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May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25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May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1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st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Jun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8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Jun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15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Jun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22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nd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 Jun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81906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Maths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02098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Eng. Lang.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53849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Eng. Lit.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27391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R.E.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71839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37632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1070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09523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70186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46121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11658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754192"/>
                  </a:ext>
                </a:extLst>
              </a:tr>
            </a:tbl>
          </a:graphicData>
        </a:graphic>
      </p:graphicFrame>
      <p:sp>
        <p:nvSpPr>
          <p:cNvPr id="193" name="Oval 192">
            <a:extLst>
              <a:ext uri="{FF2B5EF4-FFF2-40B4-BE49-F238E27FC236}">
                <a16:creationId xmlns:a16="http://schemas.microsoft.com/office/drawing/2014/main" id="{3AC8BB3C-DB77-8C3F-8D5E-02A1D7F7474B}"/>
              </a:ext>
            </a:extLst>
          </p:cNvPr>
          <p:cNvSpPr/>
          <p:nvPr/>
        </p:nvSpPr>
        <p:spPr>
          <a:xfrm>
            <a:off x="-6147693" y="-167717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id="{F1D4895E-8A48-D075-26D8-B6744D738639}"/>
              </a:ext>
            </a:extLst>
          </p:cNvPr>
          <p:cNvSpPr/>
          <p:nvPr/>
        </p:nvSpPr>
        <p:spPr>
          <a:xfrm>
            <a:off x="-6147693" y="-128982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Oval 194">
            <a:extLst>
              <a:ext uri="{FF2B5EF4-FFF2-40B4-BE49-F238E27FC236}">
                <a16:creationId xmlns:a16="http://schemas.microsoft.com/office/drawing/2014/main" id="{15F5278B-3EF1-585A-943C-FA58188A34B2}"/>
              </a:ext>
            </a:extLst>
          </p:cNvPr>
          <p:cNvSpPr/>
          <p:nvPr/>
        </p:nvSpPr>
        <p:spPr>
          <a:xfrm>
            <a:off x="-6147693" y="-88977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Oval 195">
            <a:extLst>
              <a:ext uri="{FF2B5EF4-FFF2-40B4-BE49-F238E27FC236}">
                <a16:creationId xmlns:a16="http://schemas.microsoft.com/office/drawing/2014/main" id="{B00722DC-D9F4-BF9F-469F-D205D6484C67}"/>
              </a:ext>
            </a:extLst>
          </p:cNvPr>
          <p:cNvSpPr/>
          <p:nvPr/>
        </p:nvSpPr>
        <p:spPr>
          <a:xfrm>
            <a:off x="-6147693" y="-48972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Oval 196">
            <a:extLst>
              <a:ext uri="{FF2B5EF4-FFF2-40B4-BE49-F238E27FC236}">
                <a16:creationId xmlns:a16="http://schemas.microsoft.com/office/drawing/2014/main" id="{9379CBFF-2B7F-A5AA-5082-0E70B4B3FD39}"/>
              </a:ext>
            </a:extLst>
          </p:cNvPr>
          <p:cNvSpPr/>
          <p:nvPr/>
        </p:nvSpPr>
        <p:spPr>
          <a:xfrm>
            <a:off x="-6147693" y="-8967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Oval 197">
            <a:extLst>
              <a:ext uri="{FF2B5EF4-FFF2-40B4-BE49-F238E27FC236}">
                <a16:creationId xmlns:a16="http://schemas.microsoft.com/office/drawing/2014/main" id="{0B00FB74-954B-CDD3-3F35-2B1E71BFFFF2}"/>
              </a:ext>
            </a:extLst>
          </p:cNvPr>
          <p:cNvSpPr/>
          <p:nvPr/>
        </p:nvSpPr>
        <p:spPr>
          <a:xfrm>
            <a:off x="-6147693" y="3040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Oval 198">
            <a:extLst>
              <a:ext uri="{FF2B5EF4-FFF2-40B4-BE49-F238E27FC236}">
                <a16:creationId xmlns:a16="http://schemas.microsoft.com/office/drawing/2014/main" id="{682194D0-BE9C-B176-8564-5C62488C046B}"/>
              </a:ext>
            </a:extLst>
          </p:cNvPr>
          <p:cNvSpPr/>
          <p:nvPr/>
        </p:nvSpPr>
        <p:spPr>
          <a:xfrm>
            <a:off x="-6147693" y="6977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id="{DCB876FB-1591-34CA-D979-5F962CE62CD2}"/>
              </a:ext>
            </a:extLst>
          </p:cNvPr>
          <p:cNvSpPr/>
          <p:nvPr/>
        </p:nvSpPr>
        <p:spPr>
          <a:xfrm>
            <a:off x="-6147693" y="10914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Oval 200">
            <a:extLst>
              <a:ext uri="{FF2B5EF4-FFF2-40B4-BE49-F238E27FC236}">
                <a16:creationId xmlns:a16="http://schemas.microsoft.com/office/drawing/2014/main" id="{E66B4A75-381D-D379-1FCB-D37E929FB914}"/>
              </a:ext>
            </a:extLst>
          </p:cNvPr>
          <p:cNvSpPr/>
          <p:nvPr/>
        </p:nvSpPr>
        <p:spPr>
          <a:xfrm>
            <a:off x="-6147693" y="14851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Oval 201">
            <a:extLst>
              <a:ext uri="{FF2B5EF4-FFF2-40B4-BE49-F238E27FC236}">
                <a16:creationId xmlns:a16="http://schemas.microsoft.com/office/drawing/2014/main" id="{5D6F96E3-E6AE-1955-C3D3-4D5726DB3FA3}"/>
              </a:ext>
            </a:extLst>
          </p:cNvPr>
          <p:cNvSpPr/>
          <p:nvPr/>
        </p:nvSpPr>
        <p:spPr>
          <a:xfrm>
            <a:off x="-6147693" y="18788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Oval 202">
            <a:extLst>
              <a:ext uri="{FF2B5EF4-FFF2-40B4-BE49-F238E27FC236}">
                <a16:creationId xmlns:a16="http://schemas.microsoft.com/office/drawing/2014/main" id="{C92DEC4B-84B9-29CB-194D-9F3CBDA147B7}"/>
              </a:ext>
            </a:extLst>
          </p:cNvPr>
          <p:cNvSpPr/>
          <p:nvPr/>
        </p:nvSpPr>
        <p:spPr>
          <a:xfrm>
            <a:off x="-6147693" y="22725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Oval 203">
            <a:extLst>
              <a:ext uri="{FF2B5EF4-FFF2-40B4-BE49-F238E27FC236}">
                <a16:creationId xmlns:a16="http://schemas.microsoft.com/office/drawing/2014/main" id="{BE1ED05C-796D-88AB-D0A0-69CF2E4FD085}"/>
              </a:ext>
            </a:extLst>
          </p:cNvPr>
          <p:cNvSpPr/>
          <p:nvPr/>
        </p:nvSpPr>
        <p:spPr>
          <a:xfrm>
            <a:off x="-5696843" y="-167717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Oval 204">
            <a:extLst>
              <a:ext uri="{FF2B5EF4-FFF2-40B4-BE49-F238E27FC236}">
                <a16:creationId xmlns:a16="http://schemas.microsoft.com/office/drawing/2014/main" id="{551B7356-0C4B-0423-4408-511B000020B0}"/>
              </a:ext>
            </a:extLst>
          </p:cNvPr>
          <p:cNvSpPr/>
          <p:nvPr/>
        </p:nvSpPr>
        <p:spPr>
          <a:xfrm>
            <a:off x="-5696843" y="-128982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Oval 205">
            <a:extLst>
              <a:ext uri="{FF2B5EF4-FFF2-40B4-BE49-F238E27FC236}">
                <a16:creationId xmlns:a16="http://schemas.microsoft.com/office/drawing/2014/main" id="{92D1B348-789E-474F-FECA-06BCBD6F6CC6}"/>
              </a:ext>
            </a:extLst>
          </p:cNvPr>
          <p:cNvSpPr/>
          <p:nvPr/>
        </p:nvSpPr>
        <p:spPr>
          <a:xfrm>
            <a:off x="-5696843" y="-88977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7" name="Oval 206">
            <a:extLst>
              <a:ext uri="{FF2B5EF4-FFF2-40B4-BE49-F238E27FC236}">
                <a16:creationId xmlns:a16="http://schemas.microsoft.com/office/drawing/2014/main" id="{FE6A517C-8824-FCD0-390F-E533DD723435}"/>
              </a:ext>
            </a:extLst>
          </p:cNvPr>
          <p:cNvSpPr/>
          <p:nvPr/>
        </p:nvSpPr>
        <p:spPr>
          <a:xfrm>
            <a:off x="-5696843" y="-48972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8" name="Oval 207">
            <a:extLst>
              <a:ext uri="{FF2B5EF4-FFF2-40B4-BE49-F238E27FC236}">
                <a16:creationId xmlns:a16="http://schemas.microsoft.com/office/drawing/2014/main" id="{01748EAF-674C-C40D-B8B7-FBF18B8FF74D}"/>
              </a:ext>
            </a:extLst>
          </p:cNvPr>
          <p:cNvSpPr/>
          <p:nvPr/>
        </p:nvSpPr>
        <p:spPr>
          <a:xfrm>
            <a:off x="-5696843" y="-8967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9" name="Oval 208">
            <a:extLst>
              <a:ext uri="{FF2B5EF4-FFF2-40B4-BE49-F238E27FC236}">
                <a16:creationId xmlns:a16="http://schemas.microsoft.com/office/drawing/2014/main" id="{F4754435-21A8-9D13-158C-E5D13C328380}"/>
              </a:ext>
            </a:extLst>
          </p:cNvPr>
          <p:cNvSpPr/>
          <p:nvPr/>
        </p:nvSpPr>
        <p:spPr>
          <a:xfrm>
            <a:off x="-5696843" y="3040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0" name="Oval 209">
            <a:extLst>
              <a:ext uri="{FF2B5EF4-FFF2-40B4-BE49-F238E27FC236}">
                <a16:creationId xmlns:a16="http://schemas.microsoft.com/office/drawing/2014/main" id="{062920F1-B20B-92A8-85EC-3B363064D7F9}"/>
              </a:ext>
            </a:extLst>
          </p:cNvPr>
          <p:cNvSpPr/>
          <p:nvPr/>
        </p:nvSpPr>
        <p:spPr>
          <a:xfrm>
            <a:off x="-5696843" y="6977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1" name="Oval 210">
            <a:extLst>
              <a:ext uri="{FF2B5EF4-FFF2-40B4-BE49-F238E27FC236}">
                <a16:creationId xmlns:a16="http://schemas.microsoft.com/office/drawing/2014/main" id="{9595B6CB-84B8-90FD-8CCE-7D114A8786E9}"/>
              </a:ext>
            </a:extLst>
          </p:cNvPr>
          <p:cNvSpPr/>
          <p:nvPr/>
        </p:nvSpPr>
        <p:spPr>
          <a:xfrm>
            <a:off x="-5696843" y="10914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2" name="Oval 211">
            <a:extLst>
              <a:ext uri="{FF2B5EF4-FFF2-40B4-BE49-F238E27FC236}">
                <a16:creationId xmlns:a16="http://schemas.microsoft.com/office/drawing/2014/main" id="{FEDF797F-1B46-6EAF-CA97-C0AAF65F715F}"/>
              </a:ext>
            </a:extLst>
          </p:cNvPr>
          <p:cNvSpPr/>
          <p:nvPr/>
        </p:nvSpPr>
        <p:spPr>
          <a:xfrm>
            <a:off x="-5696843" y="14851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3" name="Oval 212">
            <a:extLst>
              <a:ext uri="{FF2B5EF4-FFF2-40B4-BE49-F238E27FC236}">
                <a16:creationId xmlns:a16="http://schemas.microsoft.com/office/drawing/2014/main" id="{754D9FC2-41A9-564F-07F2-75C6623CB3D8}"/>
              </a:ext>
            </a:extLst>
          </p:cNvPr>
          <p:cNvSpPr/>
          <p:nvPr/>
        </p:nvSpPr>
        <p:spPr>
          <a:xfrm>
            <a:off x="-5696843" y="18788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4" name="Oval 213">
            <a:extLst>
              <a:ext uri="{FF2B5EF4-FFF2-40B4-BE49-F238E27FC236}">
                <a16:creationId xmlns:a16="http://schemas.microsoft.com/office/drawing/2014/main" id="{4122D42A-71C9-3A17-9134-40ECA322AC67}"/>
              </a:ext>
            </a:extLst>
          </p:cNvPr>
          <p:cNvSpPr/>
          <p:nvPr/>
        </p:nvSpPr>
        <p:spPr>
          <a:xfrm>
            <a:off x="-5696843" y="22725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5" name="Oval 214">
            <a:extLst>
              <a:ext uri="{FF2B5EF4-FFF2-40B4-BE49-F238E27FC236}">
                <a16:creationId xmlns:a16="http://schemas.microsoft.com/office/drawing/2014/main" id="{C2B478BD-6279-092C-B8E2-EADDFD274D5A}"/>
              </a:ext>
            </a:extLst>
          </p:cNvPr>
          <p:cNvSpPr/>
          <p:nvPr/>
        </p:nvSpPr>
        <p:spPr>
          <a:xfrm>
            <a:off x="-5245993" y="-167717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6" name="Oval 215">
            <a:extLst>
              <a:ext uri="{FF2B5EF4-FFF2-40B4-BE49-F238E27FC236}">
                <a16:creationId xmlns:a16="http://schemas.microsoft.com/office/drawing/2014/main" id="{6C99D1DC-5A3A-838C-9512-FC129605AB58}"/>
              </a:ext>
            </a:extLst>
          </p:cNvPr>
          <p:cNvSpPr/>
          <p:nvPr/>
        </p:nvSpPr>
        <p:spPr>
          <a:xfrm>
            <a:off x="-5245993" y="-128982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E17176DB-3CC8-64CC-B105-928CE67BE94D}"/>
              </a:ext>
            </a:extLst>
          </p:cNvPr>
          <p:cNvSpPr/>
          <p:nvPr/>
        </p:nvSpPr>
        <p:spPr>
          <a:xfrm>
            <a:off x="-5245993" y="-88977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id="{BB5DCBBF-42CE-1E30-DAF8-76371B344B8B}"/>
              </a:ext>
            </a:extLst>
          </p:cNvPr>
          <p:cNvSpPr/>
          <p:nvPr/>
        </p:nvSpPr>
        <p:spPr>
          <a:xfrm>
            <a:off x="-5245993" y="-48972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id="{6ECD916D-7914-0255-213C-A4D1F0447A2C}"/>
              </a:ext>
            </a:extLst>
          </p:cNvPr>
          <p:cNvSpPr/>
          <p:nvPr/>
        </p:nvSpPr>
        <p:spPr>
          <a:xfrm>
            <a:off x="-5245993" y="-8967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838E8AF2-0FB7-3ACB-ADDC-757EA9858460}"/>
              </a:ext>
            </a:extLst>
          </p:cNvPr>
          <p:cNvSpPr/>
          <p:nvPr/>
        </p:nvSpPr>
        <p:spPr>
          <a:xfrm>
            <a:off x="-5245993" y="3040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09C07879-CF03-10B0-3EF6-CBE8C594E2F7}"/>
              </a:ext>
            </a:extLst>
          </p:cNvPr>
          <p:cNvSpPr/>
          <p:nvPr/>
        </p:nvSpPr>
        <p:spPr>
          <a:xfrm>
            <a:off x="-5245993" y="6977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84A867E1-2079-2187-AB57-2BA74483A401}"/>
              </a:ext>
            </a:extLst>
          </p:cNvPr>
          <p:cNvSpPr/>
          <p:nvPr/>
        </p:nvSpPr>
        <p:spPr>
          <a:xfrm>
            <a:off x="-5245993" y="10914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3" name="Oval 222">
            <a:extLst>
              <a:ext uri="{FF2B5EF4-FFF2-40B4-BE49-F238E27FC236}">
                <a16:creationId xmlns:a16="http://schemas.microsoft.com/office/drawing/2014/main" id="{9D1F4784-9523-476C-F1E3-4BE099F3AEA4}"/>
              </a:ext>
            </a:extLst>
          </p:cNvPr>
          <p:cNvSpPr/>
          <p:nvPr/>
        </p:nvSpPr>
        <p:spPr>
          <a:xfrm>
            <a:off x="-5245993" y="14851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B4A9E061-E066-1A9E-89AA-5DC51F7278C4}"/>
              </a:ext>
            </a:extLst>
          </p:cNvPr>
          <p:cNvSpPr/>
          <p:nvPr/>
        </p:nvSpPr>
        <p:spPr>
          <a:xfrm>
            <a:off x="-5245993" y="18788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373940AA-26D6-DBB2-0CB0-9088B5CF2A14}"/>
              </a:ext>
            </a:extLst>
          </p:cNvPr>
          <p:cNvSpPr/>
          <p:nvPr/>
        </p:nvSpPr>
        <p:spPr>
          <a:xfrm>
            <a:off x="-5245993" y="22725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CE8D7E05-C56D-D736-0997-D79AB9DE48C9}"/>
              </a:ext>
            </a:extLst>
          </p:cNvPr>
          <p:cNvSpPr/>
          <p:nvPr/>
        </p:nvSpPr>
        <p:spPr>
          <a:xfrm>
            <a:off x="-4795143" y="-167717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7" name="Oval 226">
            <a:extLst>
              <a:ext uri="{FF2B5EF4-FFF2-40B4-BE49-F238E27FC236}">
                <a16:creationId xmlns:a16="http://schemas.microsoft.com/office/drawing/2014/main" id="{85929B9A-3715-5F3A-E405-569F5F43812A}"/>
              </a:ext>
            </a:extLst>
          </p:cNvPr>
          <p:cNvSpPr/>
          <p:nvPr/>
        </p:nvSpPr>
        <p:spPr>
          <a:xfrm>
            <a:off x="-4795143" y="-128982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8" name="Oval 227">
            <a:extLst>
              <a:ext uri="{FF2B5EF4-FFF2-40B4-BE49-F238E27FC236}">
                <a16:creationId xmlns:a16="http://schemas.microsoft.com/office/drawing/2014/main" id="{19F7A48A-53D5-9081-B0ED-C9507340F182}"/>
              </a:ext>
            </a:extLst>
          </p:cNvPr>
          <p:cNvSpPr/>
          <p:nvPr/>
        </p:nvSpPr>
        <p:spPr>
          <a:xfrm>
            <a:off x="-4795143" y="-88977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Oval 228">
            <a:extLst>
              <a:ext uri="{FF2B5EF4-FFF2-40B4-BE49-F238E27FC236}">
                <a16:creationId xmlns:a16="http://schemas.microsoft.com/office/drawing/2014/main" id="{D3CD4D67-380A-EF11-EA56-744F5A5A08C6}"/>
              </a:ext>
            </a:extLst>
          </p:cNvPr>
          <p:cNvSpPr/>
          <p:nvPr/>
        </p:nvSpPr>
        <p:spPr>
          <a:xfrm>
            <a:off x="-4795143" y="-48972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AE6586F8-5FA6-AE9E-FA19-04289BB33473}"/>
              </a:ext>
            </a:extLst>
          </p:cNvPr>
          <p:cNvSpPr/>
          <p:nvPr/>
        </p:nvSpPr>
        <p:spPr>
          <a:xfrm>
            <a:off x="-4795143" y="-8967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52D0EE3C-87EF-9283-C684-EB521A4C0963}"/>
              </a:ext>
            </a:extLst>
          </p:cNvPr>
          <p:cNvSpPr/>
          <p:nvPr/>
        </p:nvSpPr>
        <p:spPr>
          <a:xfrm>
            <a:off x="-4795143" y="3040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Oval 231">
            <a:extLst>
              <a:ext uri="{FF2B5EF4-FFF2-40B4-BE49-F238E27FC236}">
                <a16:creationId xmlns:a16="http://schemas.microsoft.com/office/drawing/2014/main" id="{DB4C36C6-4D56-B8BC-F0FE-FBC2FF0F7C6B}"/>
              </a:ext>
            </a:extLst>
          </p:cNvPr>
          <p:cNvSpPr/>
          <p:nvPr/>
        </p:nvSpPr>
        <p:spPr>
          <a:xfrm>
            <a:off x="-4795143" y="6977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Oval 232">
            <a:extLst>
              <a:ext uri="{FF2B5EF4-FFF2-40B4-BE49-F238E27FC236}">
                <a16:creationId xmlns:a16="http://schemas.microsoft.com/office/drawing/2014/main" id="{F6396A8D-077D-B13E-DF04-276F7A607D39}"/>
              </a:ext>
            </a:extLst>
          </p:cNvPr>
          <p:cNvSpPr/>
          <p:nvPr/>
        </p:nvSpPr>
        <p:spPr>
          <a:xfrm>
            <a:off x="-4795143" y="10914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Oval 233">
            <a:extLst>
              <a:ext uri="{FF2B5EF4-FFF2-40B4-BE49-F238E27FC236}">
                <a16:creationId xmlns:a16="http://schemas.microsoft.com/office/drawing/2014/main" id="{924E68E7-9C6E-9EA6-A9C6-870299AF8542}"/>
              </a:ext>
            </a:extLst>
          </p:cNvPr>
          <p:cNvSpPr/>
          <p:nvPr/>
        </p:nvSpPr>
        <p:spPr>
          <a:xfrm>
            <a:off x="-4795143" y="14851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Oval 234">
            <a:extLst>
              <a:ext uri="{FF2B5EF4-FFF2-40B4-BE49-F238E27FC236}">
                <a16:creationId xmlns:a16="http://schemas.microsoft.com/office/drawing/2014/main" id="{F6764F98-7262-7174-9FA9-C3C6F0980332}"/>
              </a:ext>
            </a:extLst>
          </p:cNvPr>
          <p:cNvSpPr/>
          <p:nvPr/>
        </p:nvSpPr>
        <p:spPr>
          <a:xfrm>
            <a:off x="-4795143" y="18788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Oval 235">
            <a:extLst>
              <a:ext uri="{FF2B5EF4-FFF2-40B4-BE49-F238E27FC236}">
                <a16:creationId xmlns:a16="http://schemas.microsoft.com/office/drawing/2014/main" id="{50D83DF5-DBA0-4BEE-03C1-F3567602E07E}"/>
              </a:ext>
            </a:extLst>
          </p:cNvPr>
          <p:cNvSpPr/>
          <p:nvPr/>
        </p:nvSpPr>
        <p:spPr>
          <a:xfrm>
            <a:off x="-4795143" y="22725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Oval 236">
            <a:extLst>
              <a:ext uri="{FF2B5EF4-FFF2-40B4-BE49-F238E27FC236}">
                <a16:creationId xmlns:a16="http://schemas.microsoft.com/office/drawing/2014/main" id="{B156D4FC-B162-5C35-0B7E-E672573FCEDA}"/>
              </a:ext>
            </a:extLst>
          </p:cNvPr>
          <p:cNvSpPr/>
          <p:nvPr/>
        </p:nvSpPr>
        <p:spPr>
          <a:xfrm>
            <a:off x="-4344293" y="-167717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Oval 237">
            <a:extLst>
              <a:ext uri="{FF2B5EF4-FFF2-40B4-BE49-F238E27FC236}">
                <a16:creationId xmlns:a16="http://schemas.microsoft.com/office/drawing/2014/main" id="{597F5F3D-3558-E938-0A65-20BCAD4FB0C3}"/>
              </a:ext>
            </a:extLst>
          </p:cNvPr>
          <p:cNvSpPr/>
          <p:nvPr/>
        </p:nvSpPr>
        <p:spPr>
          <a:xfrm>
            <a:off x="-4344293" y="-128982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Oval 238">
            <a:extLst>
              <a:ext uri="{FF2B5EF4-FFF2-40B4-BE49-F238E27FC236}">
                <a16:creationId xmlns:a16="http://schemas.microsoft.com/office/drawing/2014/main" id="{DE14AC0C-9F9A-3972-70E8-276B630B6675}"/>
              </a:ext>
            </a:extLst>
          </p:cNvPr>
          <p:cNvSpPr/>
          <p:nvPr/>
        </p:nvSpPr>
        <p:spPr>
          <a:xfrm>
            <a:off x="-4344293" y="-88977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0" name="Oval 239">
            <a:extLst>
              <a:ext uri="{FF2B5EF4-FFF2-40B4-BE49-F238E27FC236}">
                <a16:creationId xmlns:a16="http://schemas.microsoft.com/office/drawing/2014/main" id="{C8C2AA09-6540-748E-6E27-339BBF883C6C}"/>
              </a:ext>
            </a:extLst>
          </p:cNvPr>
          <p:cNvSpPr/>
          <p:nvPr/>
        </p:nvSpPr>
        <p:spPr>
          <a:xfrm>
            <a:off x="-4344293" y="-48972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1" name="Oval 240">
            <a:extLst>
              <a:ext uri="{FF2B5EF4-FFF2-40B4-BE49-F238E27FC236}">
                <a16:creationId xmlns:a16="http://schemas.microsoft.com/office/drawing/2014/main" id="{1BC80A53-97AA-DED2-7A24-9FD616D7D5E6}"/>
              </a:ext>
            </a:extLst>
          </p:cNvPr>
          <p:cNvSpPr/>
          <p:nvPr/>
        </p:nvSpPr>
        <p:spPr>
          <a:xfrm>
            <a:off x="-4344293" y="-8967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2" name="Oval 241">
            <a:extLst>
              <a:ext uri="{FF2B5EF4-FFF2-40B4-BE49-F238E27FC236}">
                <a16:creationId xmlns:a16="http://schemas.microsoft.com/office/drawing/2014/main" id="{C871CEDF-1D45-707A-2F1E-8A05BF5692F3}"/>
              </a:ext>
            </a:extLst>
          </p:cNvPr>
          <p:cNvSpPr/>
          <p:nvPr/>
        </p:nvSpPr>
        <p:spPr>
          <a:xfrm>
            <a:off x="-4344293" y="3040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3" name="Oval 242">
            <a:extLst>
              <a:ext uri="{FF2B5EF4-FFF2-40B4-BE49-F238E27FC236}">
                <a16:creationId xmlns:a16="http://schemas.microsoft.com/office/drawing/2014/main" id="{9B78E93F-55B1-F825-BA5F-F388B6F547AA}"/>
              </a:ext>
            </a:extLst>
          </p:cNvPr>
          <p:cNvSpPr/>
          <p:nvPr/>
        </p:nvSpPr>
        <p:spPr>
          <a:xfrm>
            <a:off x="-4344293" y="6977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4" name="Oval 243">
            <a:extLst>
              <a:ext uri="{FF2B5EF4-FFF2-40B4-BE49-F238E27FC236}">
                <a16:creationId xmlns:a16="http://schemas.microsoft.com/office/drawing/2014/main" id="{24E85A14-BB73-BAB3-AA1F-2F04EA61FFD1}"/>
              </a:ext>
            </a:extLst>
          </p:cNvPr>
          <p:cNvSpPr/>
          <p:nvPr/>
        </p:nvSpPr>
        <p:spPr>
          <a:xfrm>
            <a:off x="-4344293" y="10914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5" name="Oval 244">
            <a:extLst>
              <a:ext uri="{FF2B5EF4-FFF2-40B4-BE49-F238E27FC236}">
                <a16:creationId xmlns:a16="http://schemas.microsoft.com/office/drawing/2014/main" id="{72692BC2-4F95-E927-8E6A-068CB4480EA2}"/>
              </a:ext>
            </a:extLst>
          </p:cNvPr>
          <p:cNvSpPr/>
          <p:nvPr/>
        </p:nvSpPr>
        <p:spPr>
          <a:xfrm>
            <a:off x="-4344293" y="14851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6" name="Oval 245">
            <a:extLst>
              <a:ext uri="{FF2B5EF4-FFF2-40B4-BE49-F238E27FC236}">
                <a16:creationId xmlns:a16="http://schemas.microsoft.com/office/drawing/2014/main" id="{A857A89A-BC91-8BB9-C9C6-EDECB12C8329}"/>
              </a:ext>
            </a:extLst>
          </p:cNvPr>
          <p:cNvSpPr/>
          <p:nvPr/>
        </p:nvSpPr>
        <p:spPr>
          <a:xfrm>
            <a:off x="-4344293" y="18788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7" name="Oval 246">
            <a:extLst>
              <a:ext uri="{FF2B5EF4-FFF2-40B4-BE49-F238E27FC236}">
                <a16:creationId xmlns:a16="http://schemas.microsoft.com/office/drawing/2014/main" id="{350DB2C5-D999-E0C0-20AF-00EC7FC0CB1E}"/>
              </a:ext>
            </a:extLst>
          </p:cNvPr>
          <p:cNvSpPr/>
          <p:nvPr/>
        </p:nvSpPr>
        <p:spPr>
          <a:xfrm>
            <a:off x="-4344293" y="22725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8" name="Oval 247">
            <a:extLst>
              <a:ext uri="{FF2B5EF4-FFF2-40B4-BE49-F238E27FC236}">
                <a16:creationId xmlns:a16="http://schemas.microsoft.com/office/drawing/2014/main" id="{00ADD283-071B-6378-426C-DDAC14F42BE4}"/>
              </a:ext>
            </a:extLst>
          </p:cNvPr>
          <p:cNvSpPr/>
          <p:nvPr/>
        </p:nvSpPr>
        <p:spPr>
          <a:xfrm>
            <a:off x="-3893443" y="-167717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9" name="Oval 248">
            <a:extLst>
              <a:ext uri="{FF2B5EF4-FFF2-40B4-BE49-F238E27FC236}">
                <a16:creationId xmlns:a16="http://schemas.microsoft.com/office/drawing/2014/main" id="{F6E3B7E4-EFA4-7F5D-BB53-050418F16AD2}"/>
              </a:ext>
            </a:extLst>
          </p:cNvPr>
          <p:cNvSpPr/>
          <p:nvPr/>
        </p:nvSpPr>
        <p:spPr>
          <a:xfrm>
            <a:off x="-3893443" y="-128982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0" name="Oval 249">
            <a:extLst>
              <a:ext uri="{FF2B5EF4-FFF2-40B4-BE49-F238E27FC236}">
                <a16:creationId xmlns:a16="http://schemas.microsoft.com/office/drawing/2014/main" id="{53D2E42E-7CAA-5E3E-2560-6AF76BFE9819}"/>
              </a:ext>
            </a:extLst>
          </p:cNvPr>
          <p:cNvSpPr/>
          <p:nvPr/>
        </p:nvSpPr>
        <p:spPr>
          <a:xfrm>
            <a:off x="-3893443" y="-88977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1" name="Oval 250">
            <a:extLst>
              <a:ext uri="{FF2B5EF4-FFF2-40B4-BE49-F238E27FC236}">
                <a16:creationId xmlns:a16="http://schemas.microsoft.com/office/drawing/2014/main" id="{D62724BF-3619-633B-41D8-36A138AE761A}"/>
              </a:ext>
            </a:extLst>
          </p:cNvPr>
          <p:cNvSpPr/>
          <p:nvPr/>
        </p:nvSpPr>
        <p:spPr>
          <a:xfrm>
            <a:off x="-3893443" y="-48972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2" name="Oval 251">
            <a:extLst>
              <a:ext uri="{FF2B5EF4-FFF2-40B4-BE49-F238E27FC236}">
                <a16:creationId xmlns:a16="http://schemas.microsoft.com/office/drawing/2014/main" id="{8F286D7F-B60D-A4B3-0F91-ABC33BA62C2E}"/>
              </a:ext>
            </a:extLst>
          </p:cNvPr>
          <p:cNvSpPr/>
          <p:nvPr/>
        </p:nvSpPr>
        <p:spPr>
          <a:xfrm>
            <a:off x="-3893443" y="-8967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3" name="Oval 252">
            <a:extLst>
              <a:ext uri="{FF2B5EF4-FFF2-40B4-BE49-F238E27FC236}">
                <a16:creationId xmlns:a16="http://schemas.microsoft.com/office/drawing/2014/main" id="{E1547686-5A5A-DC7B-EBB6-7CBD530CBD9C}"/>
              </a:ext>
            </a:extLst>
          </p:cNvPr>
          <p:cNvSpPr/>
          <p:nvPr/>
        </p:nvSpPr>
        <p:spPr>
          <a:xfrm>
            <a:off x="-3893443" y="3040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4" name="Oval 253">
            <a:extLst>
              <a:ext uri="{FF2B5EF4-FFF2-40B4-BE49-F238E27FC236}">
                <a16:creationId xmlns:a16="http://schemas.microsoft.com/office/drawing/2014/main" id="{104AA722-77BE-FEDA-11C9-B52C0630A280}"/>
              </a:ext>
            </a:extLst>
          </p:cNvPr>
          <p:cNvSpPr/>
          <p:nvPr/>
        </p:nvSpPr>
        <p:spPr>
          <a:xfrm>
            <a:off x="-3893443" y="6977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5" name="Oval 254">
            <a:extLst>
              <a:ext uri="{FF2B5EF4-FFF2-40B4-BE49-F238E27FC236}">
                <a16:creationId xmlns:a16="http://schemas.microsoft.com/office/drawing/2014/main" id="{D709EC1E-E206-03E7-D386-CAB72733FE60}"/>
              </a:ext>
            </a:extLst>
          </p:cNvPr>
          <p:cNvSpPr/>
          <p:nvPr/>
        </p:nvSpPr>
        <p:spPr>
          <a:xfrm>
            <a:off x="-3893443" y="10914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6" name="Oval 255">
            <a:extLst>
              <a:ext uri="{FF2B5EF4-FFF2-40B4-BE49-F238E27FC236}">
                <a16:creationId xmlns:a16="http://schemas.microsoft.com/office/drawing/2014/main" id="{42429D0C-A5BF-9C2E-E40B-D58DEB5A11DA}"/>
              </a:ext>
            </a:extLst>
          </p:cNvPr>
          <p:cNvSpPr/>
          <p:nvPr/>
        </p:nvSpPr>
        <p:spPr>
          <a:xfrm>
            <a:off x="-3893443" y="14851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7" name="Oval 256">
            <a:extLst>
              <a:ext uri="{FF2B5EF4-FFF2-40B4-BE49-F238E27FC236}">
                <a16:creationId xmlns:a16="http://schemas.microsoft.com/office/drawing/2014/main" id="{70630A93-F056-CA24-75D7-E86F0353A33C}"/>
              </a:ext>
            </a:extLst>
          </p:cNvPr>
          <p:cNvSpPr/>
          <p:nvPr/>
        </p:nvSpPr>
        <p:spPr>
          <a:xfrm>
            <a:off x="-3893443" y="18788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8" name="Oval 257">
            <a:extLst>
              <a:ext uri="{FF2B5EF4-FFF2-40B4-BE49-F238E27FC236}">
                <a16:creationId xmlns:a16="http://schemas.microsoft.com/office/drawing/2014/main" id="{8FE42EEC-FE15-AB14-FE56-2643D85DC6A9}"/>
              </a:ext>
            </a:extLst>
          </p:cNvPr>
          <p:cNvSpPr/>
          <p:nvPr/>
        </p:nvSpPr>
        <p:spPr>
          <a:xfrm>
            <a:off x="-3893443" y="22725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9" name="Oval 258">
            <a:extLst>
              <a:ext uri="{FF2B5EF4-FFF2-40B4-BE49-F238E27FC236}">
                <a16:creationId xmlns:a16="http://schemas.microsoft.com/office/drawing/2014/main" id="{26FF2A36-2383-C5EE-4F7A-FF40C6466F90}"/>
              </a:ext>
            </a:extLst>
          </p:cNvPr>
          <p:cNvSpPr/>
          <p:nvPr/>
        </p:nvSpPr>
        <p:spPr>
          <a:xfrm>
            <a:off x="-3442593" y="-167717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0" name="Oval 259">
            <a:extLst>
              <a:ext uri="{FF2B5EF4-FFF2-40B4-BE49-F238E27FC236}">
                <a16:creationId xmlns:a16="http://schemas.microsoft.com/office/drawing/2014/main" id="{830634F5-C74D-4403-9D61-5DA01BD3D56E}"/>
              </a:ext>
            </a:extLst>
          </p:cNvPr>
          <p:cNvSpPr/>
          <p:nvPr/>
        </p:nvSpPr>
        <p:spPr>
          <a:xfrm>
            <a:off x="-3442593" y="-128982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1" name="Oval 260">
            <a:extLst>
              <a:ext uri="{FF2B5EF4-FFF2-40B4-BE49-F238E27FC236}">
                <a16:creationId xmlns:a16="http://schemas.microsoft.com/office/drawing/2014/main" id="{0C7CE866-DE2D-F654-DA19-9F4758D78E56}"/>
              </a:ext>
            </a:extLst>
          </p:cNvPr>
          <p:cNvSpPr/>
          <p:nvPr/>
        </p:nvSpPr>
        <p:spPr>
          <a:xfrm>
            <a:off x="-3442593" y="-88977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2" name="Oval 261">
            <a:extLst>
              <a:ext uri="{FF2B5EF4-FFF2-40B4-BE49-F238E27FC236}">
                <a16:creationId xmlns:a16="http://schemas.microsoft.com/office/drawing/2014/main" id="{7AA400D8-E091-CD8B-6341-C7C0A0A06749}"/>
              </a:ext>
            </a:extLst>
          </p:cNvPr>
          <p:cNvSpPr/>
          <p:nvPr/>
        </p:nvSpPr>
        <p:spPr>
          <a:xfrm>
            <a:off x="-3442593" y="-48972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3" name="Oval 262">
            <a:extLst>
              <a:ext uri="{FF2B5EF4-FFF2-40B4-BE49-F238E27FC236}">
                <a16:creationId xmlns:a16="http://schemas.microsoft.com/office/drawing/2014/main" id="{83AB4D57-B008-2569-2D8C-E0D63F6D8A5D}"/>
              </a:ext>
            </a:extLst>
          </p:cNvPr>
          <p:cNvSpPr/>
          <p:nvPr/>
        </p:nvSpPr>
        <p:spPr>
          <a:xfrm>
            <a:off x="-3442593" y="-8967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4" name="Oval 263">
            <a:extLst>
              <a:ext uri="{FF2B5EF4-FFF2-40B4-BE49-F238E27FC236}">
                <a16:creationId xmlns:a16="http://schemas.microsoft.com/office/drawing/2014/main" id="{D040B40A-39F1-6AF7-1D8F-56B2D0546588}"/>
              </a:ext>
            </a:extLst>
          </p:cNvPr>
          <p:cNvSpPr/>
          <p:nvPr/>
        </p:nvSpPr>
        <p:spPr>
          <a:xfrm>
            <a:off x="-3442593" y="3040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5" name="Oval 264">
            <a:extLst>
              <a:ext uri="{FF2B5EF4-FFF2-40B4-BE49-F238E27FC236}">
                <a16:creationId xmlns:a16="http://schemas.microsoft.com/office/drawing/2014/main" id="{A8FDBF78-2AD9-FC5B-274A-CDBAEB217741}"/>
              </a:ext>
            </a:extLst>
          </p:cNvPr>
          <p:cNvSpPr/>
          <p:nvPr/>
        </p:nvSpPr>
        <p:spPr>
          <a:xfrm>
            <a:off x="-3442593" y="6977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6" name="Oval 265">
            <a:extLst>
              <a:ext uri="{FF2B5EF4-FFF2-40B4-BE49-F238E27FC236}">
                <a16:creationId xmlns:a16="http://schemas.microsoft.com/office/drawing/2014/main" id="{AB331871-4578-82F9-C952-C65A615B2310}"/>
              </a:ext>
            </a:extLst>
          </p:cNvPr>
          <p:cNvSpPr/>
          <p:nvPr/>
        </p:nvSpPr>
        <p:spPr>
          <a:xfrm>
            <a:off x="-3442593" y="10914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7" name="Oval 266">
            <a:extLst>
              <a:ext uri="{FF2B5EF4-FFF2-40B4-BE49-F238E27FC236}">
                <a16:creationId xmlns:a16="http://schemas.microsoft.com/office/drawing/2014/main" id="{C9AEE506-6213-0769-D138-3511379F9162}"/>
              </a:ext>
            </a:extLst>
          </p:cNvPr>
          <p:cNvSpPr/>
          <p:nvPr/>
        </p:nvSpPr>
        <p:spPr>
          <a:xfrm>
            <a:off x="-3442593" y="14851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8" name="Oval 267">
            <a:extLst>
              <a:ext uri="{FF2B5EF4-FFF2-40B4-BE49-F238E27FC236}">
                <a16:creationId xmlns:a16="http://schemas.microsoft.com/office/drawing/2014/main" id="{41339F46-1760-8B6B-B0D8-689F3B6A86EA}"/>
              </a:ext>
            </a:extLst>
          </p:cNvPr>
          <p:cNvSpPr/>
          <p:nvPr/>
        </p:nvSpPr>
        <p:spPr>
          <a:xfrm>
            <a:off x="-3442593" y="18788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9" name="Oval 268">
            <a:extLst>
              <a:ext uri="{FF2B5EF4-FFF2-40B4-BE49-F238E27FC236}">
                <a16:creationId xmlns:a16="http://schemas.microsoft.com/office/drawing/2014/main" id="{4BB05A4D-5D8E-4C79-2D0C-8C18A9135608}"/>
              </a:ext>
            </a:extLst>
          </p:cNvPr>
          <p:cNvSpPr/>
          <p:nvPr/>
        </p:nvSpPr>
        <p:spPr>
          <a:xfrm>
            <a:off x="-3442593" y="22725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0" name="Oval 269">
            <a:extLst>
              <a:ext uri="{FF2B5EF4-FFF2-40B4-BE49-F238E27FC236}">
                <a16:creationId xmlns:a16="http://schemas.microsoft.com/office/drawing/2014/main" id="{9AA11D3B-43C8-97F8-99F1-FEBFA209CFB5}"/>
              </a:ext>
            </a:extLst>
          </p:cNvPr>
          <p:cNvSpPr/>
          <p:nvPr/>
        </p:nvSpPr>
        <p:spPr>
          <a:xfrm>
            <a:off x="-2991743" y="-167717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1" name="Oval 270">
            <a:extLst>
              <a:ext uri="{FF2B5EF4-FFF2-40B4-BE49-F238E27FC236}">
                <a16:creationId xmlns:a16="http://schemas.microsoft.com/office/drawing/2014/main" id="{973A107C-59AA-E8B1-5A50-0D04AFC33D25}"/>
              </a:ext>
            </a:extLst>
          </p:cNvPr>
          <p:cNvSpPr/>
          <p:nvPr/>
        </p:nvSpPr>
        <p:spPr>
          <a:xfrm>
            <a:off x="-2991743" y="-128982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2" name="Oval 271">
            <a:extLst>
              <a:ext uri="{FF2B5EF4-FFF2-40B4-BE49-F238E27FC236}">
                <a16:creationId xmlns:a16="http://schemas.microsoft.com/office/drawing/2014/main" id="{4E98916E-B26F-C07C-FA65-2F1B7E955F22}"/>
              </a:ext>
            </a:extLst>
          </p:cNvPr>
          <p:cNvSpPr/>
          <p:nvPr/>
        </p:nvSpPr>
        <p:spPr>
          <a:xfrm>
            <a:off x="-2991743" y="-88977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3" name="Oval 272">
            <a:extLst>
              <a:ext uri="{FF2B5EF4-FFF2-40B4-BE49-F238E27FC236}">
                <a16:creationId xmlns:a16="http://schemas.microsoft.com/office/drawing/2014/main" id="{0253486E-E7CF-4E5B-F893-1D51C433E476}"/>
              </a:ext>
            </a:extLst>
          </p:cNvPr>
          <p:cNvSpPr/>
          <p:nvPr/>
        </p:nvSpPr>
        <p:spPr>
          <a:xfrm>
            <a:off x="-2991743" y="-48972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4" name="Oval 273">
            <a:extLst>
              <a:ext uri="{FF2B5EF4-FFF2-40B4-BE49-F238E27FC236}">
                <a16:creationId xmlns:a16="http://schemas.microsoft.com/office/drawing/2014/main" id="{90242130-7450-9601-5D81-E072F6F77BB3}"/>
              </a:ext>
            </a:extLst>
          </p:cNvPr>
          <p:cNvSpPr/>
          <p:nvPr/>
        </p:nvSpPr>
        <p:spPr>
          <a:xfrm>
            <a:off x="-2991743" y="-8967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5" name="Oval 274">
            <a:extLst>
              <a:ext uri="{FF2B5EF4-FFF2-40B4-BE49-F238E27FC236}">
                <a16:creationId xmlns:a16="http://schemas.microsoft.com/office/drawing/2014/main" id="{A293C88B-1906-5991-5B1A-6502CC9A280E}"/>
              </a:ext>
            </a:extLst>
          </p:cNvPr>
          <p:cNvSpPr/>
          <p:nvPr/>
        </p:nvSpPr>
        <p:spPr>
          <a:xfrm>
            <a:off x="-2991743" y="3040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6" name="Oval 275">
            <a:extLst>
              <a:ext uri="{FF2B5EF4-FFF2-40B4-BE49-F238E27FC236}">
                <a16:creationId xmlns:a16="http://schemas.microsoft.com/office/drawing/2014/main" id="{694E24D2-E6C2-4A95-D568-97115C215697}"/>
              </a:ext>
            </a:extLst>
          </p:cNvPr>
          <p:cNvSpPr/>
          <p:nvPr/>
        </p:nvSpPr>
        <p:spPr>
          <a:xfrm>
            <a:off x="-2991743" y="6977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7" name="Oval 276">
            <a:extLst>
              <a:ext uri="{FF2B5EF4-FFF2-40B4-BE49-F238E27FC236}">
                <a16:creationId xmlns:a16="http://schemas.microsoft.com/office/drawing/2014/main" id="{AF583E07-6431-CED8-4BE2-F2F8A66C2BD2}"/>
              </a:ext>
            </a:extLst>
          </p:cNvPr>
          <p:cNvSpPr/>
          <p:nvPr/>
        </p:nvSpPr>
        <p:spPr>
          <a:xfrm>
            <a:off x="-2991743" y="10914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8" name="Oval 277">
            <a:extLst>
              <a:ext uri="{FF2B5EF4-FFF2-40B4-BE49-F238E27FC236}">
                <a16:creationId xmlns:a16="http://schemas.microsoft.com/office/drawing/2014/main" id="{AD9D690C-3CD6-2A73-C297-2FFAA03849A3}"/>
              </a:ext>
            </a:extLst>
          </p:cNvPr>
          <p:cNvSpPr/>
          <p:nvPr/>
        </p:nvSpPr>
        <p:spPr>
          <a:xfrm>
            <a:off x="-2991743" y="14851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9" name="Oval 278">
            <a:extLst>
              <a:ext uri="{FF2B5EF4-FFF2-40B4-BE49-F238E27FC236}">
                <a16:creationId xmlns:a16="http://schemas.microsoft.com/office/drawing/2014/main" id="{1BAA2C3B-3F24-5D66-0722-0655E0A6C565}"/>
              </a:ext>
            </a:extLst>
          </p:cNvPr>
          <p:cNvSpPr/>
          <p:nvPr/>
        </p:nvSpPr>
        <p:spPr>
          <a:xfrm>
            <a:off x="-2991743" y="18788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0" name="Oval 279">
            <a:extLst>
              <a:ext uri="{FF2B5EF4-FFF2-40B4-BE49-F238E27FC236}">
                <a16:creationId xmlns:a16="http://schemas.microsoft.com/office/drawing/2014/main" id="{F7E68D8A-A374-B774-EDF6-B8F3AB736D9A}"/>
              </a:ext>
            </a:extLst>
          </p:cNvPr>
          <p:cNvSpPr/>
          <p:nvPr/>
        </p:nvSpPr>
        <p:spPr>
          <a:xfrm>
            <a:off x="-2991743" y="22725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1" name="Oval 280">
            <a:extLst>
              <a:ext uri="{FF2B5EF4-FFF2-40B4-BE49-F238E27FC236}">
                <a16:creationId xmlns:a16="http://schemas.microsoft.com/office/drawing/2014/main" id="{7109E7B5-5BEC-3E38-372C-299ABD4ACA82}"/>
              </a:ext>
            </a:extLst>
          </p:cNvPr>
          <p:cNvSpPr/>
          <p:nvPr/>
        </p:nvSpPr>
        <p:spPr>
          <a:xfrm>
            <a:off x="-2540893" y="-167717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2" name="Oval 281">
            <a:extLst>
              <a:ext uri="{FF2B5EF4-FFF2-40B4-BE49-F238E27FC236}">
                <a16:creationId xmlns:a16="http://schemas.microsoft.com/office/drawing/2014/main" id="{D705C64B-A2F2-4B15-FA18-813A006C1907}"/>
              </a:ext>
            </a:extLst>
          </p:cNvPr>
          <p:cNvSpPr/>
          <p:nvPr/>
        </p:nvSpPr>
        <p:spPr>
          <a:xfrm>
            <a:off x="-2540893" y="-128982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3" name="Oval 282">
            <a:extLst>
              <a:ext uri="{FF2B5EF4-FFF2-40B4-BE49-F238E27FC236}">
                <a16:creationId xmlns:a16="http://schemas.microsoft.com/office/drawing/2014/main" id="{A1D08694-AEC5-E7B6-29BD-63F30430F710}"/>
              </a:ext>
            </a:extLst>
          </p:cNvPr>
          <p:cNvSpPr/>
          <p:nvPr/>
        </p:nvSpPr>
        <p:spPr>
          <a:xfrm>
            <a:off x="-2540893" y="-88977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4" name="Oval 283">
            <a:extLst>
              <a:ext uri="{FF2B5EF4-FFF2-40B4-BE49-F238E27FC236}">
                <a16:creationId xmlns:a16="http://schemas.microsoft.com/office/drawing/2014/main" id="{3F4C3E80-82D7-7658-88F1-F5FB47C52017}"/>
              </a:ext>
            </a:extLst>
          </p:cNvPr>
          <p:cNvSpPr/>
          <p:nvPr/>
        </p:nvSpPr>
        <p:spPr>
          <a:xfrm>
            <a:off x="-2540893" y="-48972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5" name="Oval 284">
            <a:extLst>
              <a:ext uri="{FF2B5EF4-FFF2-40B4-BE49-F238E27FC236}">
                <a16:creationId xmlns:a16="http://schemas.microsoft.com/office/drawing/2014/main" id="{DFB41ED7-0B5C-3B34-0101-03C9F2820537}"/>
              </a:ext>
            </a:extLst>
          </p:cNvPr>
          <p:cNvSpPr/>
          <p:nvPr/>
        </p:nvSpPr>
        <p:spPr>
          <a:xfrm>
            <a:off x="-2540893" y="-89674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6" name="Oval 285">
            <a:extLst>
              <a:ext uri="{FF2B5EF4-FFF2-40B4-BE49-F238E27FC236}">
                <a16:creationId xmlns:a16="http://schemas.microsoft.com/office/drawing/2014/main" id="{48E421D6-FB44-003E-423E-DF4A5E7872D4}"/>
              </a:ext>
            </a:extLst>
          </p:cNvPr>
          <p:cNvSpPr/>
          <p:nvPr/>
        </p:nvSpPr>
        <p:spPr>
          <a:xfrm>
            <a:off x="-2540893" y="3040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7" name="Oval 286">
            <a:extLst>
              <a:ext uri="{FF2B5EF4-FFF2-40B4-BE49-F238E27FC236}">
                <a16:creationId xmlns:a16="http://schemas.microsoft.com/office/drawing/2014/main" id="{75999346-78DF-1709-EA79-763959098431}"/>
              </a:ext>
            </a:extLst>
          </p:cNvPr>
          <p:cNvSpPr/>
          <p:nvPr/>
        </p:nvSpPr>
        <p:spPr>
          <a:xfrm>
            <a:off x="-2540893" y="6977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8" name="Oval 287">
            <a:extLst>
              <a:ext uri="{FF2B5EF4-FFF2-40B4-BE49-F238E27FC236}">
                <a16:creationId xmlns:a16="http://schemas.microsoft.com/office/drawing/2014/main" id="{BA5FBEED-E463-F359-2918-0831E7DF8192}"/>
              </a:ext>
            </a:extLst>
          </p:cNvPr>
          <p:cNvSpPr/>
          <p:nvPr/>
        </p:nvSpPr>
        <p:spPr>
          <a:xfrm>
            <a:off x="-2540893" y="10914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9" name="Oval 288">
            <a:extLst>
              <a:ext uri="{FF2B5EF4-FFF2-40B4-BE49-F238E27FC236}">
                <a16:creationId xmlns:a16="http://schemas.microsoft.com/office/drawing/2014/main" id="{9959667A-C744-3A5B-C300-3A9531FE65F5}"/>
              </a:ext>
            </a:extLst>
          </p:cNvPr>
          <p:cNvSpPr/>
          <p:nvPr/>
        </p:nvSpPr>
        <p:spPr>
          <a:xfrm>
            <a:off x="-2540893" y="14851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0" name="Oval 289">
            <a:extLst>
              <a:ext uri="{FF2B5EF4-FFF2-40B4-BE49-F238E27FC236}">
                <a16:creationId xmlns:a16="http://schemas.microsoft.com/office/drawing/2014/main" id="{8084DF17-8E58-7145-1129-FA42CF550BC8}"/>
              </a:ext>
            </a:extLst>
          </p:cNvPr>
          <p:cNvSpPr/>
          <p:nvPr/>
        </p:nvSpPr>
        <p:spPr>
          <a:xfrm>
            <a:off x="-2540893" y="18788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1" name="Oval 290">
            <a:extLst>
              <a:ext uri="{FF2B5EF4-FFF2-40B4-BE49-F238E27FC236}">
                <a16:creationId xmlns:a16="http://schemas.microsoft.com/office/drawing/2014/main" id="{661BF5AE-0E01-A85A-5E00-D903A4D35BDA}"/>
              </a:ext>
            </a:extLst>
          </p:cNvPr>
          <p:cNvSpPr/>
          <p:nvPr/>
        </p:nvSpPr>
        <p:spPr>
          <a:xfrm>
            <a:off x="-2540893" y="2272526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Flowchart: Document 3">
            <a:extLst>
              <a:ext uri="{FF2B5EF4-FFF2-40B4-BE49-F238E27FC236}">
                <a16:creationId xmlns:a16="http://schemas.microsoft.com/office/drawing/2014/main" id="{2E246225-A0C2-0256-90D0-87837CFFE001}"/>
              </a:ext>
            </a:extLst>
          </p:cNvPr>
          <p:cNvSpPr/>
          <p:nvPr/>
        </p:nvSpPr>
        <p:spPr>
          <a:xfrm flipV="1">
            <a:off x="12545010" y="2260418"/>
            <a:ext cx="4279776" cy="1893327"/>
          </a:xfrm>
          <a:prstGeom prst="flowChartDocument">
            <a:avLst/>
          </a:prstGeom>
          <a:solidFill>
            <a:srgbClr val="03479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2" name="Oval 391">
            <a:extLst>
              <a:ext uri="{FF2B5EF4-FFF2-40B4-BE49-F238E27FC236}">
                <a16:creationId xmlns:a16="http://schemas.microsoft.com/office/drawing/2014/main" id="{DDB94DDC-2F6A-F02A-FDDF-0E26374C4057}"/>
              </a:ext>
            </a:extLst>
          </p:cNvPr>
          <p:cNvSpPr/>
          <p:nvPr/>
        </p:nvSpPr>
        <p:spPr>
          <a:xfrm>
            <a:off x="13500454" y="-904079"/>
            <a:ext cx="206459" cy="206459"/>
          </a:xfrm>
          <a:prstGeom prst="ellipse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95A8F1-A7D3-B763-2964-AA08F55F65A2}"/>
              </a:ext>
            </a:extLst>
          </p:cNvPr>
          <p:cNvSpPr txBox="1"/>
          <p:nvPr/>
        </p:nvSpPr>
        <p:spPr>
          <a:xfrm>
            <a:off x="12750514" y="2408964"/>
            <a:ext cx="402045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FF00"/>
                </a:solidFill>
              </a:rPr>
              <a:t>DIVE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Subject specific revision strategy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Focus on a more  challenging topic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Recall wider quotes/phrases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Complete &amp; mark timed long answer/high mark questions</a:t>
            </a:r>
            <a:endParaRPr lang="en-GB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DE6F9426-2448-465B-7254-2B08DA1FA484}"/>
              </a:ext>
            </a:extLst>
          </p:cNvPr>
          <p:cNvSpPr/>
          <p:nvPr/>
        </p:nvSpPr>
        <p:spPr>
          <a:xfrm>
            <a:off x="13493194" y="581061"/>
            <a:ext cx="206459" cy="206459"/>
          </a:xfrm>
          <a:prstGeom prst="ellipse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91E7294-7E3E-3B78-D456-9F99064EB1EB}"/>
              </a:ext>
            </a:extLst>
          </p:cNvPr>
          <p:cNvSpPr/>
          <p:nvPr/>
        </p:nvSpPr>
        <p:spPr>
          <a:xfrm>
            <a:off x="13500451" y="2449628"/>
            <a:ext cx="206459" cy="206459"/>
          </a:xfrm>
          <a:prstGeom prst="ellipse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B135540-B421-9112-06E0-2B8F90C50D47}"/>
              </a:ext>
            </a:extLst>
          </p:cNvPr>
          <p:cNvSpPr txBox="1"/>
          <p:nvPr/>
        </p:nvSpPr>
        <p:spPr>
          <a:xfrm>
            <a:off x="85559" y="6173567"/>
            <a:ext cx="62580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FF0000"/>
              </a:buClr>
            </a:pPr>
            <a:r>
              <a:rPr lang="en-GB" dirty="0">
                <a:solidFill>
                  <a:schemeClr val="bg1"/>
                </a:solidFill>
              </a:rPr>
              <a:t>At the start of each week, dot the subjects you plan to revise.</a:t>
            </a:r>
          </a:p>
          <a:p>
            <a:pPr>
              <a:buClr>
                <a:srgbClr val="FF0000"/>
              </a:buClr>
            </a:pPr>
            <a:r>
              <a:rPr lang="en-GB" dirty="0">
                <a:solidFill>
                  <a:schemeClr val="bg1"/>
                </a:solidFill>
              </a:rPr>
              <a:t>Colour in the right boxes to indicate how well you revised.</a:t>
            </a:r>
          </a:p>
        </p:txBody>
      </p:sp>
      <p:pic>
        <p:nvPicPr>
          <p:cNvPr id="17" name="Graphic 16" descr="Clownfish with solid fill">
            <a:extLst>
              <a:ext uri="{FF2B5EF4-FFF2-40B4-BE49-F238E27FC236}">
                <a16:creationId xmlns:a16="http://schemas.microsoft.com/office/drawing/2014/main" id="{B84E0D55-8EAE-231B-67B5-108BBC9FBD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20752346">
            <a:off x="15489571" y="1329679"/>
            <a:ext cx="1370763" cy="1370763"/>
          </a:xfrm>
          <a:prstGeom prst="rect">
            <a:avLst/>
          </a:prstGeom>
        </p:spPr>
      </p:pic>
      <p:pic>
        <p:nvPicPr>
          <p:cNvPr id="19" name="Graphic 18" descr="Octopus with solid fill">
            <a:extLst>
              <a:ext uri="{FF2B5EF4-FFF2-40B4-BE49-F238E27FC236}">
                <a16:creationId xmlns:a16="http://schemas.microsoft.com/office/drawing/2014/main" id="{FFF44D23-EFC5-3B04-A8F9-D9AC1E0202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1052058">
            <a:off x="15924991" y="3582775"/>
            <a:ext cx="915994" cy="915994"/>
          </a:xfrm>
          <a:prstGeom prst="rect">
            <a:avLst/>
          </a:prstGeom>
        </p:spPr>
      </p:pic>
      <p:pic>
        <p:nvPicPr>
          <p:cNvPr id="21" name="Graphic 20" descr="Rubber duck with solid fill">
            <a:extLst>
              <a:ext uri="{FF2B5EF4-FFF2-40B4-BE49-F238E27FC236}">
                <a16:creationId xmlns:a16="http://schemas.microsoft.com/office/drawing/2014/main" id="{E28BABAB-F7CB-4790-4093-CD1C0BE14B7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21423705">
            <a:off x="15882184" y="-513310"/>
            <a:ext cx="914400" cy="914400"/>
          </a:xfrm>
          <a:prstGeom prst="rect">
            <a:avLst/>
          </a:prstGeom>
        </p:spPr>
      </p:pic>
      <p:sp>
        <p:nvSpPr>
          <p:cNvPr id="7" name="Flowchart: Document 6">
            <a:extLst>
              <a:ext uri="{FF2B5EF4-FFF2-40B4-BE49-F238E27FC236}">
                <a16:creationId xmlns:a16="http://schemas.microsoft.com/office/drawing/2014/main" id="{B06CAF64-3311-908F-3CEB-19589B605727}"/>
              </a:ext>
            </a:extLst>
          </p:cNvPr>
          <p:cNvSpPr/>
          <p:nvPr/>
        </p:nvSpPr>
        <p:spPr>
          <a:xfrm flipH="1" flipV="1">
            <a:off x="12545010" y="145404"/>
            <a:ext cx="4279776" cy="1387392"/>
          </a:xfrm>
          <a:prstGeom prst="flowChartDocument">
            <a:avLst/>
          </a:prstGeom>
          <a:solidFill>
            <a:srgbClr val="066EC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6A95867-F977-CBE8-5A24-86B4995021BD}"/>
              </a:ext>
            </a:extLst>
          </p:cNvPr>
          <p:cNvSpPr txBox="1"/>
          <p:nvPr/>
        </p:nvSpPr>
        <p:spPr>
          <a:xfrm>
            <a:off x="12665960" y="527728"/>
            <a:ext cx="402045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FF00"/>
                </a:solidFill>
              </a:rPr>
              <a:t>SWIM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Complete &amp; mark  short/low point practice questions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Recall key info from memory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Create a summary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Get someone to test you</a:t>
            </a:r>
          </a:p>
          <a:p>
            <a:endParaRPr lang="en-GB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D18F49B-DE00-5087-DB31-C0F37F8DFC97}"/>
              </a:ext>
            </a:extLst>
          </p:cNvPr>
          <p:cNvSpPr/>
          <p:nvPr/>
        </p:nvSpPr>
        <p:spPr>
          <a:xfrm>
            <a:off x="13522226" y="580940"/>
            <a:ext cx="206459" cy="206459"/>
          </a:xfrm>
          <a:prstGeom prst="ellipse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Life Buoy Ring - Pool Safety Equipment - DERBAL">
            <a:extLst>
              <a:ext uri="{FF2B5EF4-FFF2-40B4-BE49-F238E27FC236}">
                <a16:creationId xmlns:a16="http://schemas.microsoft.com/office/drawing/2014/main" id="{9F79874B-D980-8F2B-1517-8FC8B35CCF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80358" y="4832796"/>
            <a:ext cx="1083238" cy="1084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BF949244-99F1-2A45-0DAC-77A32043CA93}"/>
              </a:ext>
            </a:extLst>
          </p:cNvPr>
          <p:cNvSpPr/>
          <p:nvPr/>
        </p:nvSpPr>
        <p:spPr>
          <a:xfrm>
            <a:off x="-2105359" y="-1691913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EFF5B767-E0B6-EFB8-396C-BB717B484B52}"/>
              </a:ext>
            </a:extLst>
          </p:cNvPr>
          <p:cNvSpPr/>
          <p:nvPr/>
        </p:nvSpPr>
        <p:spPr>
          <a:xfrm>
            <a:off x="-2105359" y="-1304563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25F13F3-4912-D9DA-FF58-81576D49091B}"/>
              </a:ext>
            </a:extLst>
          </p:cNvPr>
          <p:cNvSpPr/>
          <p:nvPr/>
        </p:nvSpPr>
        <p:spPr>
          <a:xfrm>
            <a:off x="-2105359" y="-904513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7C558999-1F4B-A60A-2185-D2FD2389DD22}"/>
              </a:ext>
            </a:extLst>
          </p:cNvPr>
          <p:cNvSpPr/>
          <p:nvPr/>
        </p:nvSpPr>
        <p:spPr>
          <a:xfrm>
            <a:off x="-2105359" y="-504463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746E834-050B-9C65-A594-2777B38B13CC}"/>
              </a:ext>
            </a:extLst>
          </p:cNvPr>
          <p:cNvSpPr/>
          <p:nvPr/>
        </p:nvSpPr>
        <p:spPr>
          <a:xfrm>
            <a:off x="-2105359" y="-104413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F3A9CE9E-9EAF-75CA-1899-74899392969D}"/>
              </a:ext>
            </a:extLst>
          </p:cNvPr>
          <p:cNvSpPr/>
          <p:nvPr/>
        </p:nvSpPr>
        <p:spPr>
          <a:xfrm>
            <a:off x="-2105359" y="289287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526492B-EB1E-0967-4034-4716869BB4E2}"/>
              </a:ext>
            </a:extLst>
          </p:cNvPr>
          <p:cNvSpPr/>
          <p:nvPr/>
        </p:nvSpPr>
        <p:spPr>
          <a:xfrm>
            <a:off x="-2105359" y="682987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4C700300-D8B1-E185-2A16-6AD95646FDBC}"/>
              </a:ext>
            </a:extLst>
          </p:cNvPr>
          <p:cNvSpPr/>
          <p:nvPr/>
        </p:nvSpPr>
        <p:spPr>
          <a:xfrm>
            <a:off x="-2105359" y="1076687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6CB06D7B-E221-062F-C639-D694FC815132}"/>
              </a:ext>
            </a:extLst>
          </p:cNvPr>
          <p:cNvSpPr/>
          <p:nvPr/>
        </p:nvSpPr>
        <p:spPr>
          <a:xfrm>
            <a:off x="-2105359" y="1470387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2604B1A2-026E-58CF-C8C3-26186838B5DA}"/>
              </a:ext>
            </a:extLst>
          </p:cNvPr>
          <p:cNvSpPr/>
          <p:nvPr/>
        </p:nvSpPr>
        <p:spPr>
          <a:xfrm>
            <a:off x="-2105359" y="1864087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CD3F82A-8675-6CAD-D92B-21247E844E14}"/>
              </a:ext>
            </a:extLst>
          </p:cNvPr>
          <p:cNvSpPr/>
          <p:nvPr/>
        </p:nvSpPr>
        <p:spPr>
          <a:xfrm>
            <a:off x="-2105359" y="2257787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12262D9-8F9D-0768-18C0-DEFBB761B84C}"/>
              </a:ext>
            </a:extLst>
          </p:cNvPr>
          <p:cNvSpPr txBox="1"/>
          <p:nvPr/>
        </p:nvSpPr>
        <p:spPr>
          <a:xfrm>
            <a:off x="2072110" y="-1482233"/>
            <a:ext cx="57617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CODE:     =</a:t>
            </a:r>
          </a:p>
        </p:txBody>
      </p: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59BB5600-D208-44AB-0E07-C32E7CBDBB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7239819"/>
              </p:ext>
            </p:extLst>
          </p:nvPr>
        </p:nvGraphicFramePr>
        <p:xfrm>
          <a:off x="85559" y="5448572"/>
          <a:ext cx="5761780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0094">
                  <a:extLst>
                    <a:ext uri="{9D8B030D-6E8A-4147-A177-3AD203B41FA5}">
                      <a16:colId xmlns:a16="http://schemas.microsoft.com/office/drawing/2014/main" val="2631961915"/>
                    </a:ext>
                  </a:extLst>
                </a:gridCol>
                <a:gridCol w="446854">
                  <a:extLst>
                    <a:ext uri="{9D8B030D-6E8A-4147-A177-3AD203B41FA5}">
                      <a16:colId xmlns:a16="http://schemas.microsoft.com/office/drawing/2014/main" val="3108263381"/>
                    </a:ext>
                  </a:extLst>
                </a:gridCol>
                <a:gridCol w="893708">
                  <a:extLst>
                    <a:ext uri="{9D8B030D-6E8A-4147-A177-3AD203B41FA5}">
                      <a16:colId xmlns:a16="http://schemas.microsoft.com/office/drawing/2014/main" val="3416792454"/>
                    </a:ext>
                  </a:extLst>
                </a:gridCol>
                <a:gridCol w="446854">
                  <a:extLst>
                    <a:ext uri="{9D8B030D-6E8A-4147-A177-3AD203B41FA5}">
                      <a16:colId xmlns:a16="http://schemas.microsoft.com/office/drawing/2014/main" val="741286888"/>
                    </a:ext>
                  </a:extLst>
                </a:gridCol>
                <a:gridCol w="893708">
                  <a:extLst>
                    <a:ext uri="{9D8B030D-6E8A-4147-A177-3AD203B41FA5}">
                      <a16:colId xmlns:a16="http://schemas.microsoft.com/office/drawing/2014/main" val="260974157"/>
                    </a:ext>
                  </a:extLst>
                </a:gridCol>
                <a:gridCol w="446854">
                  <a:extLst>
                    <a:ext uri="{9D8B030D-6E8A-4147-A177-3AD203B41FA5}">
                      <a16:colId xmlns:a16="http://schemas.microsoft.com/office/drawing/2014/main" val="430230030"/>
                    </a:ext>
                  </a:extLst>
                </a:gridCol>
                <a:gridCol w="893708">
                  <a:extLst>
                    <a:ext uri="{9D8B030D-6E8A-4147-A177-3AD203B41FA5}">
                      <a16:colId xmlns:a16="http://schemas.microsoft.com/office/drawing/2014/main" val="337726857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COLOUR CODE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LOW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MID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HIGH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754192"/>
                  </a:ext>
                </a:extLst>
              </a:tr>
            </a:tbl>
          </a:graphicData>
        </a:graphic>
      </p:graphicFrame>
      <p:sp>
        <p:nvSpPr>
          <p:cNvPr id="31" name="TextBox 30">
            <a:extLst>
              <a:ext uri="{FF2B5EF4-FFF2-40B4-BE49-F238E27FC236}">
                <a16:creationId xmlns:a16="http://schemas.microsoft.com/office/drawing/2014/main" id="{0B8F2E1B-18A9-327C-2134-A08011D109D9}"/>
              </a:ext>
            </a:extLst>
          </p:cNvPr>
          <p:cNvSpPr txBox="1"/>
          <p:nvPr/>
        </p:nvSpPr>
        <p:spPr>
          <a:xfrm>
            <a:off x="5980382" y="76199"/>
            <a:ext cx="40045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n w="12700">
                  <a:solidFill>
                    <a:schemeClr val="tx1"/>
                  </a:solidFill>
                </a:ln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6 Ways to Revise</a:t>
            </a:r>
            <a:endParaRPr lang="en-GB" sz="6600" b="1" dirty="0">
              <a:ln w="12700">
                <a:solidFill>
                  <a:schemeClr val="tx1"/>
                </a:solidFill>
              </a:ln>
              <a:solidFill>
                <a:srgbClr val="FF3399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745C104-7492-E856-C8C9-FEE586E0E204}"/>
              </a:ext>
            </a:extLst>
          </p:cNvPr>
          <p:cNvSpPr txBox="1"/>
          <p:nvPr/>
        </p:nvSpPr>
        <p:spPr>
          <a:xfrm>
            <a:off x="5956311" y="697726"/>
            <a:ext cx="366357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sz="1600" dirty="0">
                <a:solidFill>
                  <a:srgbClr val="E6006C"/>
                </a:solidFill>
                <a:latin typeface="Avenir Next LT Pro" panose="020B0504020202020204" pitchFamily="34" charset="0"/>
                <a:sym typeface="Wingdings" panose="05000000000000000000" pitchFamily="2" charset="2"/>
              </a:rPr>
              <a:t></a:t>
            </a:r>
            <a:r>
              <a:rPr lang="en-GB" sz="1600" b="1" dirty="0">
                <a:solidFill>
                  <a:srgbClr val="E6006C"/>
                </a:solidFill>
                <a:latin typeface="Avenir Next LT Pro" panose="020B0504020202020204" pitchFamily="34" charset="0"/>
                <a:sym typeface="Wingdings" panose="05000000000000000000" pitchFamily="2" charset="2"/>
              </a:rPr>
              <a:t> </a:t>
            </a:r>
            <a:r>
              <a:rPr lang="en-GB" sz="1600" b="1" dirty="0">
                <a:solidFill>
                  <a:srgbClr val="E6006C"/>
                </a:solidFill>
                <a:latin typeface="Avenir Next LT Pro" panose="020B0504020202020204" pitchFamily="34" charset="0"/>
              </a:rPr>
              <a:t>Flashcards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600" b="0" dirty="0">
                <a:latin typeface="Avenir Next LT Pro" panose="020B0504020202020204" pitchFamily="34" charset="0"/>
              </a:rPr>
              <a:t>Put a question on the front </a:t>
            </a:r>
            <a:br>
              <a:rPr lang="en-GB" sz="1600" b="0" dirty="0">
                <a:latin typeface="Avenir Next LT Pro" panose="020B0504020202020204" pitchFamily="34" charset="0"/>
              </a:rPr>
            </a:br>
            <a:r>
              <a:rPr lang="en-GB" sz="1600" b="0" dirty="0">
                <a:latin typeface="Avenir Next LT Pro" panose="020B0504020202020204" pitchFamily="34" charset="0"/>
              </a:rPr>
              <a:t>and the answer on the back. 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600" dirty="0">
                <a:solidFill>
                  <a:srgbClr val="E6006C"/>
                </a:solidFill>
                <a:latin typeface="Avenir Next LT Pro" panose="020B0504020202020204" pitchFamily="34" charset="0"/>
                <a:sym typeface="Wingdings" panose="05000000000000000000" pitchFamily="2" charset="2"/>
              </a:rPr>
              <a:t></a:t>
            </a:r>
            <a:r>
              <a:rPr lang="en-GB" sz="1600" b="1" dirty="0">
                <a:solidFill>
                  <a:srgbClr val="E6006C"/>
                </a:solidFill>
                <a:latin typeface="Avenir Next LT Pro" panose="020B0504020202020204" pitchFamily="34" charset="0"/>
                <a:sym typeface="Wingdings" panose="05000000000000000000" pitchFamily="2" charset="2"/>
              </a:rPr>
              <a:t> </a:t>
            </a:r>
            <a:r>
              <a:rPr lang="en-GB" sz="1600" b="1" dirty="0">
                <a:solidFill>
                  <a:srgbClr val="E6006C"/>
                </a:solidFill>
                <a:latin typeface="Avenir Next LT Pro" panose="020B0504020202020204" pitchFamily="34" charset="0"/>
              </a:rPr>
              <a:t>Visual Tools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600" b="0" dirty="0">
                <a:latin typeface="Avenir Next LT Pro" panose="020B0504020202020204" pitchFamily="34" charset="0"/>
              </a:rPr>
              <a:t>Use colour, images, mind maps, timelines, annotate a diagram.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600" b="1" dirty="0">
                <a:solidFill>
                  <a:srgbClr val="E6006C"/>
                </a:solidFill>
                <a:latin typeface="Avenir Next LT Pro" panose="020B0504020202020204" pitchFamily="34" charset="0"/>
                <a:sym typeface="Wingdings" panose="05000000000000000000" pitchFamily="2" charset="2"/>
              </a:rPr>
              <a:t> </a:t>
            </a:r>
            <a:r>
              <a:rPr lang="en-GB" sz="1600" b="1" dirty="0">
                <a:solidFill>
                  <a:srgbClr val="E6006C"/>
                </a:solidFill>
                <a:latin typeface="Avenir Next LT Pro" panose="020B0504020202020204" pitchFamily="34" charset="0"/>
              </a:rPr>
              <a:t>Brain Dump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600" b="0" dirty="0">
                <a:latin typeface="Avenir Next LT Pro" panose="020B0504020202020204" pitchFamily="34" charset="0"/>
              </a:rPr>
              <a:t>Write everything you can </a:t>
            </a:r>
            <a:br>
              <a:rPr lang="en-GB" sz="1600" b="0" dirty="0">
                <a:latin typeface="Avenir Next LT Pro" panose="020B0504020202020204" pitchFamily="34" charset="0"/>
              </a:rPr>
            </a:br>
            <a:r>
              <a:rPr lang="en-GB" sz="1600" b="0" dirty="0">
                <a:latin typeface="Avenir Next LT Pro" panose="020B0504020202020204" pitchFamily="34" charset="0"/>
              </a:rPr>
              <a:t>remember on a specific topic </a:t>
            </a:r>
          </a:p>
          <a:p>
            <a:r>
              <a:rPr lang="en-GB" sz="1600" dirty="0">
                <a:solidFill>
                  <a:srgbClr val="E6006C"/>
                </a:solidFill>
                <a:latin typeface="Avenir Next LT Pro" panose="020B0504020202020204" pitchFamily="34" charset="0"/>
                <a:sym typeface="Wingdings" panose="05000000000000000000" pitchFamily="2" charset="2"/>
              </a:rPr>
              <a:t> </a:t>
            </a:r>
            <a:r>
              <a:rPr lang="en-GB" sz="1600" b="1" dirty="0">
                <a:solidFill>
                  <a:srgbClr val="E6006C"/>
                </a:solidFill>
                <a:latin typeface="Avenir Next LT Pro" panose="020B0504020202020204" pitchFamily="34" charset="0"/>
                <a:sym typeface="Wingdings" panose="05000000000000000000" pitchFamily="2" charset="2"/>
              </a:rPr>
              <a:t>Apps &amp; Sites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en-GB" sz="1600" b="0" dirty="0">
                <a:latin typeface="Avenir Next LT Pro" panose="020B0504020202020204" pitchFamily="34" charset="0"/>
                <a:sym typeface="Wingdings" panose="05000000000000000000" pitchFamily="2" charset="2"/>
              </a:rPr>
              <a:t>Use online resources recommended by your teachers.</a:t>
            </a:r>
          </a:p>
          <a:p>
            <a:r>
              <a:rPr lang="en-GB" sz="1600" dirty="0">
                <a:solidFill>
                  <a:srgbClr val="E6006C"/>
                </a:solidFill>
                <a:latin typeface="Avenir Next LT Pro" panose="020B0504020202020204" pitchFamily="34" charset="0"/>
                <a:sym typeface="Wingdings" panose="05000000000000000000" pitchFamily="2" charset="2"/>
              </a:rPr>
              <a:t> </a:t>
            </a:r>
            <a:r>
              <a:rPr lang="en-GB" sz="1600" b="1" dirty="0">
                <a:solidFill>
                  <a:srgbClr val="E6006C"/>
                </a:solidFill>
                <a:latin typeface="Avenir Next LT Pro" panose="020B0504020202020204" pitchFamily="34" charset="0"/>
                <a:sym typeface="Wingdings" panose="05000000000000000000" pitchFamily="2" charset="2"/>
              </a:rPr>
              <a:t>Cornell Notes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en-GB" sz="1600" b="0" dirty="0">
                <a:latin typeface="Avenir Next LT Pro" panose="020B0504020202020204" pitchFamily="34" charset="0"/>
                <a:sym typeface="Wingdings" panose="05000000000000000000" pitchFamily="2" charset="2"/>
              </a:rPr>
              <a:t>Divide a page into 3 sections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venir Next LT Pro" panose="020B0504020202020204" pitchFamily="34" charset="0"/>
                <a:sym typeface="Wingdings" panose="05000000000000000000" pitchFamily="2" charset="2"/>
              </a:rPr>
              <a:t>Keywords</a:t>
            </a:r>
            <a:endParaRPr lang="en-GB" sz="1600" b="0" dirty="0">
              <a:latin typeface="Avenir Next LT Pro" panose="020B0504020202020204" pitchFamily="34" charset="0"/>
              <a:sym typeface="Wingdings" panose="05000000000000000000" pitchFamily="2" charset="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0" dirty="0">
                <a:latin typeface="Avenir Next LT Pro" panose="020B0504020202020204" pitchFamily="34" charset="0"/>
                <a:sym typeface="Wingdings" panose="05000000000000000000" pitchFamily="2" charset="2"/>
              </a:rPr>
              <a:t>Definitions/explanations,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0" dirty="0">
                <a:latin typeface="Avenir Next LT Pro" panose="020B0504020202020204" pitchFamily="34" charset="0"/>
                <a:sym typeface="Wingdings" panose="05000000000000000000" pitchFamily="2" charset="2"/>
              </a:rPr>
              <a:t>Summary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en-GB" sz="1600" dirty="0">
                <a:solidFill>
                  <a:srgbClr val="E6006C"/>
                </a:solidFill>
                <a:latin typeface="Avenir Next LT Pro" panose="020B0504020202020204" pitchFamily="34" charset="0"/>
                <a:sym typeface="Wingdings" panose="05000000000000000000" pitchFamily="2" charset="2"/>
              </a:rPr>
              <a:t></a:t>
            </a:r>
            <a:r>
              <a:rPr lang="en-GB" sz="1600" b="1" dirty="0">
                <a:solidFill>
                  <a:srgbClr val="E6006C"/>
                </a:solidFill>
                <a:latin typeface="Avenir Next LT Pro" panose="020B0504020202020204" pitchFamily="34" charset="0"/>
                <a:sym typeface="Wingdings" panose="05000000000000000000" pitchFamily="2" charset="2"/>
              </a:rPr>
              <a:t> Practice Questions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en-GB" sz="1600" b="0" dirty="0">
                <a:latin typeface="Avenir Next LT Pro" panose="020B0504020202020204" pitchFamily="34" charset="0"/>
                <a:sym typeface="Wingdings" panose="05000000000000000000" pitchFamily="2" charset="2"/>
              </a:rPr>
              <a:t>Use questions from revision resources or past papers, </a:t>
            </a:r>
            <a:br>
              <a:rPr lang="en-GB" sz="1600" b="0" dirty="0">
                <a:latin typeface="Avenir Next LT Pro" panose="020B0504020202020204" pitchFamily="34" charset="0"/>
                <a:sym typeface="Wingdings" panose="05000000000000000000" pitchFamily="2" charset="2"/>
              </a:rPr>
            </a:br>
            <a:r>
              <a:rPr lang="en-GB" sz="1600" b="0" dirty="0">
                <a:latin typeface="Avenir Next LT Pro" panose="020B0504020202020204" pitchFamily="34" charset="0"/>
                <a:sym typeface="Wingdings" panose="05000000000000000000" pitchFamily="2" charset="2"/>
              </a:rPr>
              <a:t>then check answers.</a:t>
            </a:r>
          </a:p>
        </p:txBody>
      </p:sp>
      <p:pic>
        <p:nvPicPr>
          <p:cNvPr id="33" name="Picture 32" descr="A colorful head with a brain&#10;&#10;AI-generated content may be incorrect.">
            <a:extLst>
              <a:ext uri="{FF2B5EF4-FFF2-40B4-BE49-F238E27FC236}">
                <a16:creationId xmlns:a16="http://schemas.microsoft.com/office/drawing/2014/main" id="{DC41F20D-A98D-C1CA-0785-DF89F90C693A}"/>
              </a:ext>
            </a:extLst>
          </p:cNvPr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857" t="17539" r="23181" b="15564"/>
          <a:stretch/>
        </p:blipFill>
        <p:spPr>
          <a:xfrm flipH="1">
            <a:off x="8771313" y="1924131"/>
            <a:ext cx="1049128" cy="1300576"/>
          </a:xfrm>
          <a:prstGeom prst="rect">
            <a:avLst/>
          </a:prstGeom>
        </p:spPr>
      </p:pic>
      <p:pic>
        <p:nvPicPr>
          <p:cNvPr id="34" name="Picture 2" descr="Herlitz A6 Flash Cards – Pack of 200, Lined Revision Cards in Assorted Colours for Studying, Revision, and Organisation">
            <a:extLst>
              <a:ext uri="{FF2B5EF4-FFF2-40B4-BE49-F238E27FC236}">
                <a16:creationId xmlns:a16="http://schemas.microsoft.com/office/drawing/2014/main" id="{32E4C4C2-6589-F3D0-DEE7-2DD2030660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710" y="594340"/>
            <a:ext cx="1284486" cy="1284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4" descr="A stopwatch with a red and black number&#10;&#10;AI-generated content may be incorrect.">
            <a:extLst>
              <a:ext uri="{FF2B5EF4-FFF2-40B4-BE49-F238E27FC236}">
                <a16:creationId xmlns:a16="http://schemas.microsoft.com/office/drawing/2014/main" id="{8795DF88-E0F7-5672-BB8F-1DB1AE5EBCE5}"/>
              </a:ext>
            </a:extLst>
          </p:cNvPr>
          <p:cNvPicPr>
            <a:picLocks noChangeAspect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8344"/>
          <a:stretch/>
        </p:blipFill>
        <p:spPr>
          <a:xfrm rot="1090147">
            <a:off x="8273308" y="4482373"/>
            <a:ext cx="2004909" cy="1637125"/>
          </a:xfrm>
          <a:prstGeom prst="rect">
            <a:avLst/>
          </a:prstGeom>
        </p:spPr>
      </p:pic>
      <p:pic>
        <p:nvPicPr>
          <p:cNvPr id="36" name="Picture 35" descr="A white sheet of paper with black text&#10;&#10;AI-generated content may be incorrect.">
            <a:extLst>
              <a:ext uri="{FF2B5EF4-FFF2-40B4-BE49-F238E27FC236}">
                <a16:creationId xmlns:a16="http://schemas.microsoft.com/office/drawing/2014/main" id="{362C3341-CF1A-0E4D-40AB-674A2069913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286375">
            <a:off x="8736100" y="3532323"/>
            <a:ext cx="1017268" cy="1279297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906CB72B-EA07-E5D6-8520-3C54BB5768BD}"/>
              </a:ext>
            </a:extLst>
          </p:cNvPr>
          <p:cNvSpPr txBox="1"/>
          <p:nvPr/>
        </p:nvSpPr>
        <p:spPr>
          <a:xfrm>
            <a:off x="6324600" y="6211666"/>
            <a:ext cx="33518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FF0000"/>
              </a:buClr>
            </a:pPr>
            <a:r>
              <a:rPr lang="en-GB" dirty="0">
                <a:solidFill>
                  <a:srgbClr val="034798"/>
                </a:solidFill>
              </a:rPr>
              <a:t>For subject specific advice</a:t>
            </a:r>
          </a:p>
          <a:p>
            <a:pPr>
              <a:buClr>
                <a:srgbClr val="FF0000"/>
              </a:buClr>
            </a:pPr>
            <a:r>
              <a:rPr lang="en-GB" dirty="0">
                <a:solidFill>
                  <a:srgbClr val="034798"/>
                </a:solidFill>
              </a:rPr>
              <a:t> go to </a:t>
            </a:r>
            <a:r>
              <a:rPr lang="en-GB" u="sng" dirty="0">
                <a:solidFill>
                  <a:srgbClr val="034798"/>
                </a:solidFill>
              </a:rPr>
              <a:t>ndhs.org.uk/y10</a:t>
            </a:r>
          </a:p>
        </p:txBody>
      </p:sp>
      <p:pic>
        <p:nvPicPr>
          <p:cNvPr id="38" name="Picture 37" descr="A cartoon of a brain lifting weights&#10;&#10;AI-generated content may be incorrect.">
            <a:extLst>
              <a:ext uri="{FF2B5EF4-FFF2-40B4-BE49-F238E27FC236}">
                <a16:creationId xmlns:a16="http://schemas.microsoft.com/office/drawing/2014/main" id="{8DF680A8-3FA7-B9A6-0829-B4FF770CA7CB}"/>
              </a:ext>
            </a:extLst>
          </p:cNvPr>
          <p:cNvPicPr>
            <a:picLocks noChangeAspect="1"/>
          </p:cNvPicPr>
          <p:nvPr/>
        </p:nvPicPr>
        <p:blipFill>
          <a:blip r:embed="rId14">
            <a:clrChange>
              <a:clrFrom>
                <a:srgbClr val="FBE9DD"/>
              </a:clrFrom>
              <a:clrTo>
                <a:srgbClr val="FBE9D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001822" y="5962650"/>
            <a:ext cx="904178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105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0165b11-3cfc-4e68-a67d-0fbbff89bd28" xsi:nil="true"/>
    <lcf76f155ced4ddcb4097134ff3c332f xmlns="abc1afc7-f330-4be8-a4d7-5fe78740eff4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2E15CC5A371F745A1A252DA554A2E2C" ma:contentTypeVersion="15" ma:contentTypeDescription="Create a new document." ma:contentTypeScope="" ma:versionID="431a86869b9b120df3d945331e50cc6f">
  <xsd:schema xmlns:xsd="http://www.w3.org/2001/XMLSchema" xmlns:xs="http://www.w3.org/2001/XMLSchema" xmlns:p="http://schemas.microsoft.com/office/2006/metadata/properties" xmlns:ns2="abc1afc7-f330-4be8-a4d7-5fe78740eff4" xmlns:ns3="70165b11-3cfc-4e68-a67d-0fbbff89bd28" targetNamespace="http://schemas.microsoft.com/office/2006/metadata/properties" ma:root="true" ma:fieldsID="79acca5bb0ebbe8de12d052c9a20d4d9" ns2:_="" ns3:_="">
    <xsd:import namespace="abc1afc7-f330-4be8-a4d7-5fe78740eff4"/>
    <xsd:import namespace="70165b11-3cfc-4e68-a67d-0fbbff89bd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DateTaken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c1afc7-f330-4be8-a4d7-5fe78740eff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f5a263ba-18a6-46d7-a8cf-0d6cf871b01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165b11-3cfc-4e68-a67d-0fbbff89bd2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7" nillable="true" ma:displayName="Taxonomy Catch All Column" ma:hidden="true" ma:list="{0474fb98-3a7a-4b8b-ad3c-aeb7f186fd7e}" ma:internalName="TaxCatchAll" ma:showField="CatchAllData" ma:web="70165b11-3cfc-4e68-a67d-0fbbff89bd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B8E71AD-F0A5-4C0C-851B-917A817EE7E1}">
  <ds:schemaRefs>
    <ds:schemaRef ds:uri="http://www.w3.org/XML/1998/namespace"/>
    <ds:schemaRef ds:uri="abc1afc7-f330-4be8-a4d7-5fe78740eff4"/>
    <ds:schemaRef ds:uri="http://schemas.microsoft.com/office/2006/documentManagement/types"/>
    <ds:schemaRef ds:uri="http://purl.org/dc/terms/"/>
    <ds:schemaRef ds:uri="http://purl.org/dc/dcmitype/"/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70165b11-3cfc-4e68-a67d-0fbbff89bd28"/>
  </ds:schemaRefs>
</ds:datastoreItem>
</file>

<file path=customXml/itemProps2.xml><?xml version="1.0" encoding="utf-8"?>
<ds:datastoreItem xmlns:ds="http://schemas.openxmlformats.org/officeDocument/2006/customXml" ds:itemID="{4211E69B-CB19-4516-A6D1-D8567CDF9C8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bc1afc7-f330-4be8-a4d7-5fe78740eff4"/>
    <ds:schemaRef ds:uri="70165b11-3cfc-4e68-a67d-0fbbff89bd2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7B72084-D161-4FD3-810B-3F116A980DD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759</TotalTime>
  <Words>246</Words>
  <Application>Microsoft Office PowerPoint</Application>
  <PresentationFormat>A4 Paper (210x297 mm)</PresentationFormat>
  <Paragraphs>57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Aptos</vt:lpstr>
      <vt:lpstr>Aptos Display</vt:lpstr>
      <vt:lpstr>Arial</vt:lpstr>
      <vt:lpstr>Avenir Next LT Pro</vt:lpstr>
      <vt:lpstr>Berlin Sans FB Demi</vt:lpstr>
      <vt:lpstr>Calibri</vt:lpstr>
      <vt:lpstr>Wingdings</vt:lpstr>
      <vt:lpstr>Office Theme</vt:lpstr>
      <vt:lpstr>PowerPoint Presentation</vt:lpstr>
    </vt:vector>
  </TitlesOfParts>
  <Company>Notre Dame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Alex Savage</dc:creator>
  <cp:lastModifiedBy>Alex Savage</cp:lastModifiedBy>
  <cp:revision>2</cp:revision>
  <cp:lastPrinted>2025-02-11T12:09:53Z</cp:lastPrinted>
  <dcterms:created xsi:type="dcterms:W3CDTF">2025-02-11T08:30:01Z</dcterms:created>
  <dcterms:modified xsi:type="dcterms:W3CDTF">2026-03-19T13:32:19Z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0x01010072E15CC5A371F745A1A252DA554A2E2C</vt:lpwstr>
  </property>
  <property fmtid="{D5CDD505-2E9C-101B-9397-08002B2CF9AE}" pid="3" name="MediaServiceImageTags">
    <vt:lpwstr/>
  </property>
</Properties>
</file>