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68" r:id="rId4"/>
    <p:sldId id="283" r:id="rId5"/>
    <p:sldId id="256" r:id="rId6"/>
    <p:sldId id="258" r:id="rId7"/>
    <p:sldId id="269" r:id="rId8"/>
    <p:sldId id="271" r:id="rId9"/>
    <p:sldId id="272" r:id="rId10"/>
    <p:sldId id="273" r:id="rId11"/>
    <p:sldId id="274" r:id="rId12"/>
    <p:sldId id="275" r:id="rId13"/>
    <p:sldId id="278" r:id="rId14"/>
    <p:sldId id="276" r:id="rId15"/>
    <p:sldId id="277" r:id="rId16"/>
    <p:sldId id="279" r:id="rId17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ED1B24"/>
    <a:srgbClr val="DC0024"/>
    <a:srgbClr val="FFCE00"/>
    <a:srgbClr val="9900CC"/>
    <a:srgbClr val="0000FF"/>
    <a:srgbClr val="6699FF"/>
    <a:srgbClr val="00CC00"/>
    <a:srgbClr val="FF66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2A56F1-3F4F-440D-8BF8-C016FC36E46B}" v="16" dt="2023-03-28T16:56:45.2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2802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Savage" userId="015f1cdb-9179-472d-8966-63516a8b1d4d" providerId="ADAL" clId="{4F2A56F1-3F4F-440D-8BF8-C016FC36E46B}"/>
    <pc:docChg chg="custSel addSld delSld modSld">
      <pc:chgData name="Alex Savage" userId="015f1cdb-9179-472d-8966-63516a8b1d4d" providerId="ADAL" clId="{4F2A56F1-3F4F-440D-8BF8-C016FC36E46B}" dt="2023-03-28T17:27:14.577" v="154" actId="20577"/>
      <pc:docMkLst>
        <pc:docMk/>
      </pc:docMkLst>
      <pc:sldChg chg="add">
        <pc:chgData name="Alex Savage" userId="015f1cdb-9179-472d-8966-63516a8b1d4d" providerId="ADAL" clId="{4F2A56F1-3F4F-440D-8BF8-C016FC36E46B}" dt="2023-03-28T16:56:45.218" v="114"/>
        <pc:sldMkLst>
          <pc:docMk/>
          <pc:sldMk cId="3900562980" sldId="256"/>
        </pc:sldMkLst>
      </pc:sldChg>
      <pc:sldChg chg="add del">
        <pc:chgData name="Alex Savage" userId="015f1cdb-9179-472d-8966-63516a8b1d4d" providerId="ADAL" clId="{4F2A56F1-3F4F-440D-8BF8-C016FC36E46B}" dt="2023-03-28T16:51:29.703" v="70"/>
        <pc:sldMkLst>
          <pc:docMk/>
          <pc:sldMk cId="1840174767" sldId="266"/>
        </pc:sldMkLst>
      </pc:sldChg>
      <pc:sldChg chg="addSp delSp modSp mod">
        <pc:chgData name="Alex Savage" userId="015f1cdb-9179-472d-8966-63516a8b1d4d" providerId="ADAL" clId="{4F2A56F1-3F4F-440D-8BF8-C016FC36E46B}" dt="2023-03-28T16:52:39.221" v="88" actId="14100"/>
        <pc:sldMkLst>
          <pc:docMk/>
          <pc:sldMk cId="2798233580" sldId="267"/>
        </pc:sldMkLst>
        <pc:picChg chg="del">
          <ac:chgData name="Alex Savage" userId="015f1cdb-9179-472d-8966-63516a8b1d4d" providerId="ADAL" clId="{4F2A56F1-3F4F-440D-8BF8-C016FC36E46B}" dt="2023-03-28T16:51:39.927" v="72" actId="478"/>
          <ac:picMkLst>
            <pc:docMk/>
            <pc:sldMk cId="2798233580" sldId="267"/>
            <ac:picMk id="3" creationId="{C65E4BDD-1080-D5DE-6D2C-779663257A1B}"/>
          </ac:picMkLst>
        </pc:picChg>
        <pc:picChg chg="add mod">
          <ac:chgData name="Alex Savage" userId="015f1cdb-9179-472d-8966-63516a8b1d4d" providerId="ADAL" clId="{4F2A56F1-3F4F-440D-8BF8-C016FC36E46B}" dt="2023-03-28T16:52:11.287" v="80" actId="14100"/>
          <ac:picMkLst>
            <pc:docMk/>
            <pc:sldMk cId="2798233580" sldId="267"/>
            <ac:picMk id="4" creationId="{FF50377A-E9A0-78DA-E7FE-7CB58A82B0EE}"/>
          </ac:picMkLst>
        </pc:picChg>
        <pc:picChg chg="del">
          <ac:chgData name="Alex Savage" userId="015f1cdb-9179-472d-8966-63516a8b1d4d" providerId="ADAL" clId="{4F2A56F1-3F4F-440D-8BF8-C016FC36E46B}" dt="2023-03-28T16:51:39.071" v="71" actId="478"/>
          <ac:picMkLst>
            <pc:docMk/>
            <pc:sldMk cId="2798233580" sldId="267"/>
            <ac:picMk id="5" creationId="{415417EA-822B-DF68-FF69-BDD792147D88}"/>
          </ac:picMkLst>
        </pc:picChg>
        <pc:picChg chg="add mod">
          <ac:chgData name="Alex Savage" userId="015f1cdb-9179-472d-8966-63516a8b1d4d" providerId="ADAL" clId="{4F2A56F1-3F4F-440D-8BF8-C016FC36E46B}" dt="2023-03-28T16:52:39.221" v="88" actId="14100"/>
          <ac:picMkLst>
            <pc:docMk/>
            <pc:sldMk cId="2798233580" sldId="267"/>
            <ac:picMk id="7" creationId="{05B172AD-F95E-0E66-BC21-48E7D50D64D8}"/>
          </ac:picMkLst>
        </pc:picChg>
      </pc:sldChg>
      <pc:sldChg chg="addSp delSp modSp mod">
        <pc:chgData name="Alex Savage" userId="015f1cdb-9179-472d-8966-63516a8b1d4d" providerId="ADAL" clId="{4F2A56F1-3F4F-440D-8BF8-C016FC36E46B}" dt="2023-03-28T16:53:28.469" v="104" actId="14100"/>
        <pc:sldMkLst>
          <pc:docMk/>
          <pc:sldMk cId="4242724551" sldId="268"/>
        </pc:sldMkLst>
        <pc:picChg chg="del">
          <ac:chgData name="Alex Savage" userId="015f1cdb-9179-472d-8966-63516a8b1d4d" providerId="ADAL" clId="{4F2A56F1-3F4F-440D-8BF8-C016FC36E46B}" dt="2023-03-28T16:52:47.830" v="89" actId="478"/>
          <ac:picMkLst>
            <pc:docMk/>
            <pc:sldMk cId="4242724551" sldId="268"/>
            <ac:picMk id="3" creationId="{7EE884BE-7C45-83A3-1020-8CAAA39B76C0}"/>
          </ac:picMkLst>
        </pc:picChg>
        <pc:picChg chg="add mod">
          <ac:chgData name="Alex Savage" userId="015f1cdb-9179-472d-8966-63516a8b1d4d" providerId="ADAL" clId="{4F2A56F1-3F4F-440D-8BF8-C016FC36E46B}" dt="2023-03-28T16:53:06.469" v="97" actId="14100"/>
          <ac:picMkLst>
            <pc:docMk/>
            <pc:sldMk cId="4242724551" sldId="268"/>
            <ac:picMk id="4" creationId="{726B6531-7063-6604-C471-9B1068D97430}"/>
          </ac:picMkLst>
        </pc:picChg>
        <pc:picChg chg="del">
          <ac:chgData name="Alex Savage" userId="015f1cdb-9179-472d-8966-63516a8b1d4d" providerId="ADAL" clId="{4F2A56F1-3F4F-440D-8BF8-C016FC36E46B}" dt="2023-03-28T16:52:48.702" v="90" actId="478"/>
          <ac:picMkLst>
            <pc:docMk/>
            <pc:sldMk cId="4242724551" sldId="268"/>
            <ac:picMk id="6" creationId="{16957501-0AD2-16AA-6CDE-F2CB7F76CA10}"/>
          </ac:picMkLst>
        </pc:picChg>
        <pc:picChg chg="add mod">
          <ac:chgData name="Alex Savage" userId="015f1cdb-9179-472d-8966-63516a8b1d4d" providerId="ADAL" clId="{4F2A56F1-3F4F-440D-8BF8-C016FC36E46B}" dt="2023-03-28T16:53:28.469" v="104" actId="14100"/>
          <ac:picMkLst>
            <pc:docMk/>
            <pc:sldMk cId="4242724551" sldId="268"/>
            <ac:picMk id="7" creationId="{1D6479D5-63A4-085C-1C06-DEC3D61FE37D}"/>
          </ac:picMkLst>
        </pc:picChg>
      </pc:sldChg>
      <pc:sldChg chg="modSp mod">
        <pc:chgData name="Alex Savage" userId="015f1cdb-9179-472d-8966-63516a8b1d4d" providerId="ADAL" clId="{4F2A56F1-3F4F-440D-8BF8-C016FC36E46B}" dt="2023-03-28T17:26:35.471" v="125" actId="20577"/>
        <pc:sldMkLst>
          <pc:docMk/>
          <pc:sldMk cId="3628513975" sldId="277"/>
        </pc:sldMkLst>
        <pc:spChg chg="mod">
          <ac:chgData name="Alex Savage" userId="015f1cdb-9179-472d-8966-63516a8b1d4d" providerId="ADAL" clId="{4F2A56F1-3F4F-440D-8BF8-C016FC36E46B}" dt="2023-03-28T17:26:35.471" v="125" actId="20577"/>
          <ac:spMkLst>
            <pc:docMk/>
            <pc:sldMk cId="3628513975" sldId="277"/>
            <ac:spMk id="7" creationId="{3E6A0076-4122-5310-7C1A-9370B38DE2AE}"/>
          </ac:spMkLst>
        </pc:spChg>
      </pc:sldChg>
      <pc:sldChg chg="modSp mod">
        <pc:chgData name="Alex Savage" userId="015f1cdb-9179-472d-8966-63516a8b1d4d" providerId="ADAL" clId="{4F2A56F1-3F4F-440D-8BF8-C016FC36E46B}" dt="2023-03-28T16:50:37.343" v="68" actId="20577"/>
        <pc:sldMkLst>
          <pc:docMk/>
          <pc:sldMk cId="1834492244" sldId="278"/>
        </pc:sldMkLst>
        <pc:graphicFrameChg chg="mod modGraphic">
          <ac:chgData name="Alex Savage" userId="015f1cdb-9179-472d-8966-63516a8b1d4d" providerId="ADAL" clId="{4F2A56F1-3F4F-440D-8BF8-C016FC36E46B}" dt="2023-03-28T16:50:37.343" v="68" actId="20577"/>
          <ac:graphicFrameMkLst>
            <pc:docMk/>
            <pc:sldMk cId="1834492244" sldId="278"/>
            <ac:graphicFrameMk id="4" creationId="{A335C082-E9FA-97BD-FC35-CB8AF6D9C7FF}"/>
          </ac:graphicFrameMkLst>
        </pc:graphicFrameChg>
      </pc:sldChg>
      <pc:sldChg chg="modSp mod">
        <pc:chgData name="Alex Savage" userId="015f1cdb-9179-472d-8966-63516a8b1d4d" providerId="ADAL" clId="{4F2A56F1-3F4F-440D-8BF8-C016FC36E46B}" dt="2023-03-28T17:27:14.577" v="154" actId="20577"/>
        <pc:sldMkLst>
          <pc:docMk/>
          <pc:sldMk cId="163119603" sldId="279"/>
        </pc:sldMkLst>
        <pc:spChg chg="mod">
          <ac:chgData name="Alex Savage" userId="015f1cdb-9179-472d-8966-63516a8b1d4d" providerId="ADAL" clId="{4F2A56F1-3F4F-440D-8BF8-C016FC36E46B}" dt="2023-03-28T17:27:14.577" v="154" actId="20577"/>
          <ac:spMkLst>
            <pc:docMk/>
            <pc:sldMk cId="163119603" sldId="279"/>
            <ac:spMk id="7" creationId="{3E6A0076-4122-5310-7C1A-9370B38DE2AE}"/>
          </ac:spMkLst>
        </pc:spChg>
      </pc:sldChg>
      <pc:sldChg chg="addSp delSp modSp del mod">
        <pc:chgData name="Alex Savage" userId="015f1cdb-9179-472d-8966-63516a8b1d4d" providerId="ADAL" clId="{4F2A56F1-3F4F-440D-8BF8-C016FC36E46B}" dt="2023-03-28T16:56:39.433" v="113" actId="47"/>
        <pc:sldMkLst>
          <pc:docMk/>
          <pc:sldMk cId="579725356" sldId="280"/>
        </pc:sldMkLst>
        <pc:spChg chg="add mod">
          <ac:chgData name="Alex Savage" userId="015f1cdb-9179-472d-8966-63516a8b1d4d" providerId="ADAL" clId="{4F2A56F1-3F4F-440D-8BF8-C016FC36E46B}" dt="2023-03-28T16:44:59.290" v="7" actId="207"/>
          <ac:spMkLst>
            <pc:docMk/>
            <pc:sldMk cId="579725356" sldId="280"/>
            <ac:spMk id="3" creationId="{EDC77BB9-7996-5546-D880-6C62F56655AC}"/>
          </ac:spMkLst>
        </pc:spChg>
        <pc:spChg chg="add mod ord">
          <ac:chgData name="Alex Savage" userId="015f1cdb-9179-472d-8966-63516a8b1d4d" providerId="ADAL" clId="{4F2A56F1-3F4F-440D-8BF8-C016FC36E46B}" dt="2023-03-28T16:45:26.108" v="16" actId="1036"/>
          <ac:spMkLst>
            <pc:docMk/>
            <pc:sldMk cId="579725356" sldId="280"/>
            <ac:spMk id="4" creationId="{5E9EC92B-1641-BE50-AE59-9657A4827057}"/>
          </ac:spMkLst>
        </pc:spChg>
        <pc:spChg chg="del mod">
          <ac:chgData name="Alex Savage" userId="015f1cdb-9179-472d-8966-63516a8b1d4d" providerId="ADAL" clId="{4F2A56F1-3F4F-440D-8BF8-C016FC36E46B}" dt="2023-03-28T16:44:10.127" v="2" actId="478"/>
          <ac:spMkLst>
            <pc:docMk/>
            <pc:sldMk cId="579725356" sldId="280"/>
            <ac:spMk id="6" creationId="{F813A676-1B31-3783-85D6-A8F597E7A35F}"/>
          </ac:spMkLst>
        </pc:spChg>
        <pc:spChg chg="del">
          <ac:chgData name="Alex Savage" userId="015f1cdb-9179-472d-8966-63516a8b1d4d" providerId="ADAL" clId="{4F2A56F1-3F4F-440D-8BF8-C016FC36E46B}" dt="2023-03-28T16:44:04.314" v="0" actId="478"/>
          <ac:spMkLst>
            <pc:docMk/>
            <pc:sldMk cId="579725356" sldId="280"/>
            <ac:spMk id="7" creationId="{3E6A0076-4122-5310-7C1A-9370B38DE2AE}"/>
          </ac:spMkLst>
        </pc:spChg>
        <pc:spChg chg="add mod">
          <ac:chgData name="Alex Savage" userId="015f1cdb-9179-472d-8966-63516a8b1d4d" providerId="ADAL" clId="{4F2A56F1-3F4F-440D-8BF8-C016FC36E46B}" dt="2023-03-28T16:46:57.063" v="26" actId="207"/>
          <ac:spMkLst>
            <pc:docMk/>
            <pc:sldMk cId="579725356" sldId="280"/>
            <ac:spMk id="12" creationId="{3CCFEC0F-52B8-02B3-EC08-2F30E52D153A}"/>
          </ac:spMkLst>
        </pc:spChg>
        <pc:spChg chg="add mod">
          <ac:chgData name="Alex Savage" userId="015f1cdb-9179-472d-8966-63516a8b1d4d" providerId="ADAL" clId="{4F2A56F1-3F4F-440D-8BF8-C016FC36E46B}" dt="2023-03-28T16:47:36.223" v="31" actId="14100"/>
          <ac:spMkLst>
            <pc:docMk/>
            <pc:sldMk cId="579725356" sldId="280"/>
            <ac:spMk id="13" creationId="{B098FEBF-6977-60AC-A611-14C60764CC15}"/>
          </ac:spMkLst>
        </pc:spChg>
        <pc:spChg chg="add mod">
          <ac:chgData name="Alex Savage" userId="015f1cdb-9179-472d-8966-63516a8b1d4d" providerId="ADAL" clId="{4F2A56F1-3F4F-440D-8BF8-C016FC36E46B}" dt="2023-03-28T16:48:04.836" v="40" actId="14100"/>
          <ac:spMkLst>
            <pc:docMk/>
            <pc:sldMk cId="579725356" sldId="280"/>
            <ac:spMk id="14" creationId="{78FEF515-8EEF-31AF-7262-6B5DD3D7FCBB}"/>
          </ac:spMkLst>
        </pc:spChg>
        <pc:spChg chg="add mod">
          <ac:chgData name="Alex Savage" userId="015f1cdb-9179-472d-8966-63516a8b1d4d" providerId="ADAL" clId="{4F2A56F1-3F4F-440D-8BF8-C016FC36E46B}" dt="2023-03-28T16:48:13.895" v="60" actId="1038"/>
          <ac:spMkLst>
            <pc:docMk/>
            <pc:sldMk cId="579725356" sldId="280"/>
            <ac:spMk id="15" creationId="{1C885516-7852-8CAD-2E0F-DBA6F16E38D7}"/>
          </ac:spMkLst>
        </pc:spChg>
        <pc:spChg chg="add mod">
          <ac:chgData name="Alex Savage" userId="015f1cdb-9179-472d-8966-63516a8b1d4d" providerId="ADAL" clId="{4F2A56F1-3F4F-440D-8BF8-C016FC36E46B}" dt="2023-03-28T16:48:43.342" v="64" actId="14100"/>
          <ac:spMkLst>
            <pc:docMk/>
            <pc:sldMk cId="579725356" sldId="280"/>
            <ac:spMk id="16" creationId="{D5AD72D9-CFE6-A9F5-8642-929419EADEDA}"/>
          </ac:spMkLst>
        </pc:spChg>
        <pc:spChg chg="add mod">
          <ac:chgData name="Alex Savage" userId="015f1cdb-9179-472d-8966-63516a8b1d4d" providerId="ADAL" clId="{4F2A56F1-3F4F-440D-8BF8-C016FC36E46B}" dt="2023-03-28T16:50:13.670" v="66"/>
          <ac:spMkLst>
            <pc:docMk/>
            <pc:sldMk cId="579725356" sldId="280"/>
            <ac:spMk id="17" creationId="{EAFC4EE5-2B0E-FF51-EC93-D2EEF3E6C76B}"/>
          </ac:spMkLst>
        </pc:spChg>
        <pc:graphicFrameChg chg="del">
          <ac:chgData name="Alex Savage" userId="015f1cdb-9179-472d-8966-63516a8b1d4d" providerId="ADAL" clId="{4F2A56F1-3F4F-440D-8BF8-C016FC36E46B}" dt="2023-03-28T16:44:04.314" v="0" actId="478"/>
          <ac:graphicFrameMkLst>
            <pc:docMk/>
            <pc:sldMk cId="579725356" sldId="280"/>
            <ac:graphicFrameMk id="2" creationId="{072500D9-083F-606F-5D69-E6FE45075857}"/>
          </ac:graphicFrameMkLst>
        </pc:graphicFrameChg>
        <pc:picChg chg="del">
          <ac:chgData name="Alex Savage" userId="015f1cdb-9179-472d-8966-63516a8b1d4d" providerId="ADAL" clId="{4F2A56F1-3F4F-440D-8BF8-C016FC36E46B}" dt="2023-03-28T16:44:04.314" v="0" actId="478"/>
          <ac:picMkLst>
            <pc:docMk/>
            <pc:sldMk cId="579725356" sldId="280"/>
            <ac:picMk id="1026" creationId="{F1B1C75F-393D-E96E-91A0-0D8598179D59}"/>
          </ac:picMkLst>
        </pc:picChg>
      </pc:sldChg>
      <pc:sldChg chg="addSp delSp modSp mod">
        <pc:chgData name="Alex Savage" userId="015f1cdb-9179-472d-8966-63516a8b1d4d" providerId="ADAL" clId="{4F2A56F1-3F4F-440D-8BF8-C016FC36E46B}" dt="2023-03-28T16:53:59.232" v="112" actId="14100"/>
        <pc:sldMkLst>
          <pc:docMk/>
          <pc:sldMk cId="1378894510" sldId="283"/>
        </pc:sldMkLst>
        <pc:picChg chg="add mod">
          <ac:chgData name="Alex Savage" userId="015f1cdb-9179-472d-8966-63516a8b1d4d" providerId="ADAL" clId="{4F2A56F1-3F4F-440D-8BF8-C016FC36E46B}" dt="2023-03-28T16:53:59.232" v="112" actId="14100"/>
          <ac:picMkLst>
            <pc:docMk/>
            <pc:sldMk cId="1378894510" sldId="283"/>
            <ac:picMk id="3" creationId="{98C9DDFE-72FA-5762-177B-D510B88C68E2}"/>
          </ac:picMkLst>
        </pc:picChg>
        <pc:picChg chg="del">
          <ac:chgData name="Alex Savage" userId="015f1cdb-9179-472d-8966-63516a8b1d4d" providerId="ADAL" clId="{4F2A56F1-3F4F-440D-8BF8-C016FC36E46B}" dt="2023-03-28T16:53:35.948" v="105" actId="478"/>
          <ac:picMkLst>
            <pc:docMk/>
            <pc:sldMk cId="1378894510" sldId="283"/>
            <ac:picMk id="5" creationId="{EF544565-CAAC-B0C7-548B-C37E5ADA232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603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186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647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065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983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232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35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852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900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565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5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62487-CFF0-476C-81E3-BA2006C74B05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202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trevising.co.uk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What is the plan? - OctoPerf">
            <a:extLst>
              <a:ext uri="{FF2B5EF4-FFF2-40B4-BE49-F238E27FC236}">
                <a16:creationId xmlns:a16="http://schemas.microsoft.com/office/drawing/2014/main" id="{0D031ED4-D2D7-64F2-D461-E30BB743D6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2" y="6496050"/>
            <a:ext cx="6781798" cy="339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E6E886-8100-9DB8-9BD0-0D8C1061CFF1}"/>
              </a:ext>
            </a:extLst>
          </p:cNvPr>
          <p:cNvSpPr txBox="1"/>
          <p:nvPr/>
        </p:nvSpPr>
        <p:spPr>
          <a:xfrm rot="21118166">
            <a:off x="78044" y="541290"/>
            <a:ext cx="6858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ln w="28575">
                  <a:solidFill>
                    <a:schemeClr val="tx1"/>
                  </a:solidFill>
                </a:ln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Y12 REVISION</a:t>
            </a:r>
          </a:p>
          <a:p>
            <a:pPr algn="ctr"/>
            <a:r>
              <a:rPr lang="en-GB" sz="8000" b="1" dirty="0">
                <a:ln w="28575">
                  <a:solidFill>
                    <a:schemeClr val="tx1"/>
                  </a:solidFill>
                </a:ln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PLANNER</a:t>
            </a:r>
            <a:endParaRPr lang="en-GB" sz="23900" b="1" dirty="0">
              <a:solidFill>
                <a:srgbClr val="339933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2C325E-D4DC-0468-CDE5-ACF064AFA1F7}"/>
              </a:ext>
            </a:extLst>
          </p:cNvPr>
          <p:cNvSpPr txBox="1"/>
          <p:nvPr/>
        </p:nvSpPr>
        <p:spPr>
          <a:xfrm>
            <a:off x="0" y="3764989"/>
            <a:ext cx="6858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Segoe Print" panose="02000600000000000000" pitchFamily="2" charset="0"/>
                <a:ea typeface="Roboto" panose="02000000000000000000" pitchFamily="2" charset="0"/>
              </a:rPr>
              <a:t>Easy to use tips </a:t>
            </a:r>
            <a:br>
              <a:rPr lang="en-US" sz="4400" dirty="0">
                <a:latin typeface="Segoe Print" panose="02000600000000000000" pitchFamily="2" charset="0"/>
                <a:ea typeface="Roboto" panose="02000000000000000000" pitchFamily="2" charset="0"/>
              </a:rPr>
            </a:br>
            <a:r>
              <a:rPr lang="en-US" sz="4400" dirty="0">
                <a:latin typeface="Segoe Print" panose="02000600000000000000" pitchFamily="2" charset="0"/>
                <a:ea typeface="Roboto" panose="02000000000000000000" pitchFamily="2" charset="0"/>
              </a:rPr>
              <a:t>to help you revise.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E6B3230-0547-4107-7345-2EFEA58E409E}"/>
              </a:ext>
            </a:extLst>
          </p:cNvPr>
          <p:cNvGrpSpPr/>
          <p:nvPr/>
        </p:nvGrpSpPr>
        <p:grpSpPr>
          <a:xfrm>
            <a:off x="1040073" y="5219700"/>
            <a:ext cx="4208972" cy="1543050"/>
            <a:chOff x="7100532" y="2097954"/>
            <a:chExt cx="3297190" cy="120878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0919BC7-4AD7-E41F-0326-403659CBF97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299581">
              <a:off x="7100532" y="2097954"/>
              <a:ext cx="1150788" cy="1208782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C8FC435-1B87-7F5A-1B99-1B848F76593F}"/>
                </a:ext>
              </a:extLst>
            </p:cNvPr>
            <p:cNvSpPr txBox="1"/>
            <p:nvPr/>
          </p:nvSpPr>
          <p:spPr>
            <a:xfrm>
              <a:off x="7995919" y="2243015"/>
              <a:ext cx="1467059" cy="8679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b="1" dirty="0">
                  <a:solidFill>
                    <a:srgbClr val="006600"/>
                  </a:solidFill>
                  <a:latin typeface="Gill Sans MT Condensed" panose="020B0506020104020203" pitchFamily="34" charset="0"/>
                </a:rPr>
                <a:t>NDHS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A0BE3BD-397B-2DE8-EDAD-194C84136013}"/>
                </a:ext>
              </a:extLst>
            </p:cNvPr>
            <p:cNvSpPr txBox="1"/>
            <p:nvPr/>
          </p:nvSpPr>
          <p:spPr>
            <a:xfrm>
              <a:off x="9135663" y="2379181"/>
              <a:ext cx="1262059" cy="6509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olidFill>
                    <a:srgbClr val="006600"/>
                  </a:solidFill>
                  <a:latin typeface="Gill Sans Ultra Bold" panose="020B0A02020104020203" pitchFamily="34" charset="0"/>
                </a:rPr>
                <a:t>LIFE</a:t>
              </a:r>
              <a:r>
                <a:rPr lang="en-GB" sz="2400" dirty="0">
                  <a:solidFill>
                    <a:srgbClr val="006600"/>
                  </a:solidFill>
                  <a:latin typeface="Gill Sans MT" panose="020B0502020104020203" pitchFamily="34" charset="0"/>
                </a:rPr>
                <a:t> to</a:t>
              </a:r>
            </a:p>
            <a:p>
              <a:r>
                <a:rPr lang="en-GB" sz="2400" dirty="0">
                  <a:solidFill>
                    <a:srgbClr val="006600"/>
                  </a:solidFill>
                  <a:latin typeface="Gill Sans MT" panose="020B0502020104020203" pitchFamily="34" charset="0"/>
                </a:rPr>
                <a:t>the </a:t>
              </a:r>
              <a:r>
                <a:rPr lang="en-GB" sz="2400" dirty="0">
                  <a:solidFill>
                    <a:srgbClr val="006600"/>
                  </a:solidFill>
                  <a:latin typeface="Gill Sans Ultra Bold" panose="020B0A02020104020203" pitchFamily="34" charset="0"/>
                </a:rPr>
                <a:t>FULL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92CB387-B21B-3F6D-A240-F7713D51DB6E}"/>
              </a:ext>
            </a:extLst>
          </p:cNvPr>
          <p:cNvSpPr txBox="1"/>
          <p:nvPr/>
        </p:nvSpPr>
        <p:spPr>
          <a:xfrm>
            <a:off x="76202" y="0"/>
            <a:ext cx="35617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Name: _______________________</a:t>
            </a:r>
          </a:p>
          <a:p>
            <a:r>
              <a:rPr lang="en-GB" dirty="0"/>
              <a:t>Form: ____________</a:t>
            </a:r>
          </a:p>
        </p:txBody>
      </p:sp>
    </p:spTree>
    <p:extLst>
      <p:ext uri="{BB962C8B-B14F-4D97-AF65-F5344CB8AC3E}">
        <p14:creationId xmlns:p14="http://schemas.microsoft.com/office/powerpoint/2010/main" val="1840174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FF50377A-E9A0-78DA-E7FE-7CB58A82B0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55077" y="4103076"/>
            <a:ext cx="4747846" cy="6858000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05B172AD-F95E-0E66-BC21-48E7D50D6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55077" y="-1055077"/>
            <a:ext cx="4747847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23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726B6531-7063-6604-C471-9B1068D97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55078" y="4103077"/>
            <a:ext cx="4747846" cy="6858000"/>
          </a:xfrm>
          <a:prstGeom prst="rect">
            <a:avLst/>
          </a:prstGeom>
        </p:spPr>
      </p:pic>
      <p:pic>
        <p:nvPicPr>
          <p:cNvPr id="7" name="Picture 6" descr="Text, letter&#10;&#10;Description automatically generated">
            <a:extLst>
              <a:ext uri="{FF2B5EF4-FFF2-40B4-BE49-F238E27FC236}">
                <a16:creationId xmlns:a16="http://schemas.microsoft.com/office/drawing/2014/main" id="{1D6479D5-63A4-085C-1C06-DEC3D61FE3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55078" y="-1055077"/>
            <a:ext cx="474784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724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31AEEDAE-4A59-8760-C931-7552F834BC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55077" y="-1055076"/>
            <a:ext cx="4747846" cy="6858000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98C9DDFE-72FA-5762-177B-D510B88C68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55078" y="4103077"/>
            <a:ext cx="47478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894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AB4163-078F-2E20-C17F-67FB3DCFB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" y="2014300"/>
            <a:ext cx="6278880" cy="78360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A428F0D-9040-435D-C7DC-C55F7A5A3BD6}"/>
              </a:ext>
            </a:extLst>
          </p:cNvPr>
          <p:cNvSpPr txBox="1"/>
          <p:nvPr/>
        </p:nvSpPr>
        <p:spPr>
          <a:xfrm>
            <a:off x="335280" y="167640"/>
            <a:ext cx="6278880" cy="646331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Checklist for Effective Revision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235846-18D0-2343-F70C-F1930797EF13}"/>
              </a:ext>
            </a:extLst>
          </p:cNvPr>
          <p:cNvSpPr txBox="1"/>
          <p:nvPr/>
        </p:nvSpPr>
        <p:spPr>
          <a:xfrm>
            <a:off x="335280" y="813971"/>
            <a:ext cx="6278880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The below is from the brilliant </a:t>
            </a:r>
            <a:r>
              <a:rPr lang="en-GB" dirty="0">
                <a:hlinkClick r:id="rId3"/>
              </a:rPr>
              <a:t>www.getrevising.co.uk</a:t>
            </a:r>
            <a:r>
              <a:rPr lang="en-GB" dirty="0"/>
              <a:t>. It is full of useful ideas to help with your revision.  Remember to </a:t>
            </a:r>
            <a:r>
              <a:rPr lang="en-GB" b="1" dirty="0">
                <a:solidFill>
                  <a:srgbClr val="FF0000"/>
                </a:solidFill>
              </a:rPr>
              <a:t>look after </a:t>
            </a:r>
            <a:r>
              <a:rPr lang="en-GB" dirty="0"/>
              <a:t>yourself during your revision period and that </a:t>
            </a:r>
            <a:r>
              <a:rPr lang="en-GB" b="1" dirty="0"/>
              <a:t>planned downtime </a:t>
            </a:r>
            <a:r>
              <a:rPr lang="en-GB" dirty="0"/>
              <a:t>is a key part of any successful revision programme.       Mr Fullam</a:t>
            </a:r>
          </a:p>
        </p:txBody>
      </p:sp>
    </p:spTree>
    <p:extLst>
      <p:ext uri="{BB962C8B-B14F-4D97-AF65-F5344CB8AC3E}">
        <p14:creationId xmlns:p14="http://schemas.microsoft.com/office/powerpoint/2010/main" val="3900562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8548124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325348"/>
              </p:ext>
            </p:extLst>
          </p:nvPr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Easter </a:t>
            </a:r>
            <a:r>
              <a:rPr lang="en-US" sz="2400" b="1" dirty="0" err="1">
                <a:latin typeface="Segoe Print" panose="02000600000000000000" pitchFamily="2" charset="0"/>
              </a:rPr>
              <a:t>Hols</a:t>
            </a:r>
            <a:r>
              <a:rPr lang="en-US" sz="2400" b="1" dirty="0">
                <a:latin typeface="Segoe Print" panose="02000600000000000000" pitchFamily="2" charset="0"/>
              </a:rPr>
              <a:t>. 3</a:t>
            </a:r>
            <a:r>
              <a:rPr lang="en-US" sz="2400" b="1" baseline="30000" dirty="0">
                <a:latin typeface="Segoe Print" panose="02000600000000000000" pitchFamily="2" charset="0"/>
              </a:rPr>
              <a:t>rd </a:t>
            </a:r>
            <a:r>
              <a:rPr lang="en-US" sz="2400" b="1" dirty="0">
                <a:latin typeface="Segoe Print" panose="02000600000000000000" pitchFamily="2" charset="0"/>
              </a:rPr>
              <a:t>– 9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April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479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Easter </a:t>
            </a:r>
            <a:r>
              <a:rPr lang="en-US" sz="2400" b="1" dirty="0" err="1">
                <a:latin typeface="Segoe Print" panose="02000600000000000000" pitchFamily="2" charset="0"/>
              </a:rPr>
              <a:t>Hols</a:t>
            </a:r>
            <a:r>
              <a:rPr lang="en-US" sz="2400" b="1" dirty="0">
                <a:latin typeface="Segoe Print" panose="02000600000000000000" pitchFamily="2" charset="0"/>
              </a:rPr>
              <a:t>. 10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- 16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April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214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17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– Sunday 23</a:t>
            </a:r>
            <a:r>
              <a:rPr lang="en-US" sz="2400" b="1" baseline="30000" dirty="0">
                <a:latin typeface="Segoe Print" panose="02000600000000000000" pitchFamily="2" charset="0"/>
              </a:rPr>
              <a:t>rd</a:t>
            </a:r>
            <a:r>
              <a:rPr lang="en-US" sz="2400" b="1" dirty="0">
                <a:latin typeface="Segoe Print" panose="02000600000000000000" pitchFamily="2" charset="0"/>
              </a:rPr>
              <a:t> April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318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24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 – Sunday 30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April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6442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270851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70C0"/>
                          </a:solidFill>
                        </a:rPr>
                        <a:t>BANK HOLIDAY</a:t>
                      </a:r>
                      <a:endParaRPr lang="en-GB" sz="12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1</a:t>
            </a:r>
            <a:r>
              <a:rPr lang="en-US" sz="2400" b="1" baseline="30000" dirty="0">
                <a:latin typeface="Segoe Print" panose="02000600000000000000" pitchFamily="2" charset="0"/>
              </a:rPr>
              <a:t>st </a:t>
            </a:r>
            <a:r>
              <a:rPr lang="en-US" sz="2400" b="1" dirty="0">
                <a:latin typeface="Segoe Print" panose="02000600000000000000" pitchFamily="2" charset="0"/>
              </a:rPr>
              <a:t>– Sunday 7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May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190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8354096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rgbClr val="0070C0"/>
                          </a:solidFill>
                        </a:rPr>
                        <a:t>BANK HOLIDAY</a:t>
                      </a:r>
                      <a:endParaRPr lang="en-GB" sz="1200" b="1" dirty="0">
                        <a:solidFill>
                          <a:srgbClr val="0070C0"/>
                        </a:solidFill>
                      </a:endParaRPr>
                    </a:p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8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– Sunday 14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May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970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15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– Sunday 21</a:t>
            </a:r>
            <a:r>
              <a:rPr lang="en-US" sz="2400" b="1" baseline="30000" dirty="0">
                <a:latin typeface="Segoe Print" panose="02000600000000000000" pitchFamily="2" charset="0"/>
              </a:rPr>
              <a:t>st</a:t>
            </a:r>
            <a:r>
              <a:rPr lang="en-US" sz="2400" b="1" dirty="0">
                <a:latin typeface="Segoe Print" panose="02000600000000000000" pitchFamily="2" charset="0"/>
              </a:rPr>
              <a:t> May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5701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8664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22</a:t>
            </a:r>
            <a:r>
              <a:rPr lang="en-US" sz="2400" b="1" baseline="30000" dirty="0">
                <a:latin typeface="Segoe Print" panose="02000600000000000000" pitchFamily="2" charset="0"/>
              </a:rPr>
              <a:t>nd </a:t>
            </a:r>
            <a:r>
              <a:rPr lang="en-US" sz="2400" b="1" dirty="0">
                <a:latin typeface="Segoe Print" panose="02000600000000000000" pitchFamily="2" charset="0"/>
              </a:rPr>
              <a:t>– Sunday 28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May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4922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78743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Half Term </a:t>
            </a:r>
            <a:r>
              <a:rPr lang="en-US" sz="2400" b="1" dirty="0" err="1">
                <a:latin typeface="Segoe Print" panose="02000600000000000000" pitchFamily="2" charset="0"/>
              </a:rPr>
              <a:t>Hols</a:t>
            </a:r>
            <a:r>
              <a:rPr lang="en-US" sz="2400" b="1" dirty="0">
                <a:latin typeface="Segoe Print" panose="02000600000000000000" pitchFamily="2" charset="0"/>
              </a:rPr>
              <a:t>. 29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May – 4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June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7903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550011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Mocks 1: Monday 5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– Sunday 11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June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5139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Mocks 2: Mon. 12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– Thurs. 15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June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aphicFrame>
        <p:nvGraphicFramePr>
          <p:cNvPr id="2" name="Table 4">
            <a:extLst>
              <a:ext uri="{FF2B5EF4-FFF2-40B4-BE49-F238E27FC236}">
                <a16:creationId xmlns:a16="http://schemas.microsoft.com/office/drawing/2014/main" id="{2DFD7D45-FBB5-FCB7-4C99-0CCD378A93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228255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119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763</TotalTime>
  <Words>323</Words>
  <Application>Microsoft Office PowerPoint</Application>
  <PresentationFormat>A4 Paper (210x297 mm)</PresentationFormat>
  <Paragraphs>172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Arial</vt:lpstr>
      <vt:lpstr>Berlin Sans FB Demi</vt:lpstr>
      <vt:lpstr>Calibri</vt:lpstr>
      <vt:lpstr>Calibri Light</vt:lpstr>
      <vt:lpstr>Gill Sans MT</vt:lpstr>
      <vt:lpstr>Gill Sans MT Condensed</vt:lpstr>
      <vt:lpstr>Gill Sans Ultra Bold</vt:lpstr>
      <vt:lpstr>Segoe Print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Savage</dc:creator>
  <cp:lastModifiedBy>Alex Savage</cp:lastModifiedBy>
  <cp:revision>4</cp:revision>
  <cp:lastPrinted>2023-03-28T07:46:33Z</cp:lastPrinted>
  <dcterms:created xsi:type="dcterms:W3CDTF">2023-03-25T18:12:30Z</dcterms:created>
  <dcterms:modified xsi:type="dcterms:W3CDTF">2023-03-28T17:27:15Z</dcterms:modified>
</cp:coreProperties>
</file>