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96" r:id="rId5"/>
    <p:sldId id="266" r:id="rId6"/>
    <p:sldId id="323" r:id="rId7"/>
    <p:sldId id="324" r:id="rId8"/>
    <p:sldId id="325" r:id="rId9"/>
    <p:sldId id="326" r:id="rId10"/>
    <p:sldId id="328" r:id="rId11"/>
    <p:sldId id="327" r:id="rId12"/>
    <p:sldId id="312" r:id="rId13"/>
    <p:sldId id="284" r:id="rId14"/>
    <p:sldId id="285" r:id="rId15"/>
    <p:sldId id="315" r:id="rId16"/>
    <p:sldId id="258" r:id="rId17"/>
    <p:sldId id="313" r:id="rId18"/>
    <p:sldId id="329" r:id="rId19"/>
    <p:sldId id="316" r:id="rId20"/>
    <p:sldId id="317" r:id="rId21"/>
    <p:sldId id="318" r:id="rId22"/>
    <p:sldId id="319" r:id="rId23"/>
    <p:sldId id="320" r:id="rId24"/>
    <p:sldId id="321" r:id="rId25"/>
    <p:sldId id="289" r:id="rId26"/>
    <p:sldId id="290" r:id="rId27"/>
    <p:sldId id="322" r:id="rId28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194A"/>
    <a:srgbClr val="00B0F0"/>
    <a:srgbClr val="E6006C"/>
    <a:srgbClr val="FF7C00"/>
    <a:srgbClr val="FF3300"/>
    <a:srgbClr val="00A73E"/>
    <a:srgbClr val="ED1B24"/>
    <a:srgbClr val="DC0024"/>
    <a:srgbClr val="FFCE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288B55-DAF1-414F-83DB-287DA82A665B}" v="4" dt="2026-01-26T06:56:43.9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31" autoAdjust="0"/>
    <p:restoredTop sz="94660"/>
  </p:normalViewPr>
  <p:slideViewPr>
    <p:cSldViewPr snapToGrid="0">
      <p:cViewPr varScale="1">
        <p:scale>
          <a:sx n="77" d="100"/>
          <a:sy n="77" d="100"/>
        </p:scale>
        <p:origin x="3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Savage" userId="015f1cdb-9179-472d-8966-63516a8b1d4d" providerId="ADAL" clId="{ECB692EB-417B-4306-A94A-897922D8F710}"/>
    <pc:docChg chg="undo custSel addSld delSld modSld">
      <pc:chgData name="Alex Savage" userId="015f1cdb-9179-472d-8966-63516a8b1d4d" providerId="ADAL" clId="{ECB692EB-417B-4306-A94A-897922D8F710}" dt="2026-01-26T07:06:30.330" v="297" actId="207"/>
      <pc:docMkLst>
        <pc:docMk/>
      </pc:docMkLst>
      <pc:sldChg chg="modSp mod">
        <pc:chgData name="Alex Savage" userId="015f1cdb-9179-472d-8966-63516a8b1d4d" providerId="ADAL" clId="{ECB692EB-417B-4306-A94A-897922D8F710}" dt="2026-01-26T06:54:09.005" v="121" actId="1076"/>
        <pc:sldMkLst>
          <pc:docMk/>
          <pc:sldMk cId="3306479783" sldId="258"/>
        </pc:sldMkLst>
        <pc:spChg chg="mod">
          <ac:chgData name="Alex Savage" userId="015f1cdb-9179-472d-8966-63516a8b1d4d" providerId="ADAL" clId="{ECB692EB-417B-4306-A94A-897922D8F710}" dt="2026-01-26T06:54:09.005" v="121" actId="1076"/>
          <ac:spMkLst>
            <pc:docMk/>
            <pc:sldMk cId="3306479783" sldId="258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6:52:19.411" v="77" actId="6549"/>
        <pc:sldMkLst>
          <pc:docMk/>
          <pc:sldMk cId="1076782751" sldId="284"/>
        </pc:sldMkLst>
        <pc:spChg chg="mod">
          <ac:chgData name="Alex Savage" userId="015f1cdb-9179-472d-8966-63516a8b1d4d" providerId="ADAL" clId="{ECB692EB-417B-4306-A94A-897922D8F710}" dt="2026-01-26T06:52:19.411" v="77" actId="6549"/>
          <ac:spMkLst>
            <pc:docMk/>
            <pc:sldMk cId="1076782751" sldId="284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7:03:24.896" v="270" actId="20577"/>
        <pc:sldMkLst>
          <pc:docMk/>
          <pc:sldMk cId="2713298676" sldId="285"/>
        </pc:sldMkLst>
        <pc:spChg chg="mod">
          <ac:chgData name="Alex Savage" userId="015f1cdb-9179-472d-8966-63516a8b1d4d" providerId="ADAL" clId="{ECB692EB-417B-4306-A94A-897922D8F710}" dt="2026-01-26T07:03:24.896" v="270" actId="20577"/>
          <ac:spMkLst>
            <pc:docMk/>
            <pc:sldMk cId="2713298676" sldId="285"/>
            <ac:spMk id="7" creationId="{3E6A0076-4122-5310-7C1A-9370B38DE2AE}"/>
          </ac:spMkLst>
        </pc:spChg>
      </pc:sldChg>
      <pc:sldChg chg="modSp del mod">
        <pc:chgData name="Alex Savage" userId="015f1cdb-9179-472d-8966-63516a8b1d4d" providerId="ADAL" clId="{ECB692EB-417B-4306-A94A-897922D8F710}" dt="2026-01-26T06:51:21.178" v="51" actId="47"/>
        <pc:sldMkLst>
          <pc:docMk/>
          <pc:sldMk cId="481713467" sldId="288"/>
        </pc:sldMkLst>
        <pc:spChg chg="mod">
          <ac:chgData name="Alex Savage" userId="015f1cdb-9179-472d-8966-63516a8b1d4d" providerId="ADAL" clId="{ECB692EB-417B-4306-A94A-897922D8F710}" dt="2026-01-26T06:50:12.289" v="21" actId="20577"/>
          <ac:spMkLst>
            <pc:docMk/>
            <pc:sldMk cId="481713467" sldId="288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7:01:07.834" v="245" actId="20577"/>
        <pc:sldMkLst>
          <pc:docMk/>
          <pc:sldMk cId="3393590470" sldId="289"/>
        </pc:sldMkLst>
        <pc:spChg chg="mod">
          <ac:chgData name="Alex Savage" userId="015f1cdb-9179-472d-8966-63516a8b1d4d" providerId="ADAL" clId="{ECB692EB-417B-4306-A94A-897922D8F710}" dt="2026-01-26T07:01:07.834" v="245" actId="20577"/>
          <ac:spMkLst>
            <pc:docMk/>
            <pc:sldMk cId="3393590470" sldId="289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7:01:28.267" v="256" actId="6549"/>
        <pc:sldMkLst>
          <pc:docMk/>
          <pc:sldMk cId="4082884496" sldId="290"/>
        </pc:sldMkLst>
        <pc:spChg chg="mod">
          <ac:chgData name="Alex Savage" userId="015f1cdb-9179-472d-8966-63516a8b1d4d" providerId="ADAL" clId="{ECB692EB-417B-4306-A94A-897922D8F710}" dt="2026-01-26T07:01:28.267" v="256" actId="6549"/>
          <ac:spMkLst>
            <pc:docMk/>
            <pc:sldMk cId="4082884496" sldId="290"/>
            <ac:spMk id="7" creationId="{3E6A0076-4122-5310-7C1A-9370B38DE2AE}"/>
          </ac:spMkLst>
        </pc:spChg>
      </pc:sldChg>
      <pc:sldChg chg="del">
        <pc:chgData name="Alex Savage" userId="015f1cdb-9179-472d-8966-63516a8b1d4d" providerId="ADAL" clId="{ECB692EB-417B-4306-A94A-897922D8F710}" dt="2026-01-26T06:48:45.062" v="0" actId="47"/>
        <pc:sldMkLst>
          <pc:docMk/>
          <pc:sldMk cId="1126996225" sldId="297"/>
        </pc:sldMkLst>
      </pc:sldChg>
      <pc:sldChg chg="modSp mod">
        <pc:chgData name="Alex Savage" userId="015f1cdb-9179-472d-8966-63516a8b1d4d" providerId="ADAL" clId="{ECB692EB-417B-4306-A94A-897922D8F710}" dt="2026-01-26T06:52:06.008" v="72" actId="6549"/>
        <pc:sldMkLst>
          <pc:docMk/>
          <pc:sldMk cId="4231953854" sldId="312"/>
        </pc:sldMkLst>
        <pc:spChg chg="mod">
          <ac:chgData name="Alex Savage" userId="015f1cdb-9179-472d-8966-63516a8b1d4d" providerId="ADAL" clId="{ECB692EB-417B-4306-A94A-897922D8F710}" dt="2026-01-26T06:52:06.008" v="72" actId="6549"/>
          <ac:spMkLst>
            <pc:docMk/>
            <pc:sldMk cId="4231953854" sldId="312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6:54:42.678" v="135" actId="5793"/>
        <pc:sldMkLst>
          <pc:docMk/>
          <pc:sldMk cId="3527690351" sldId="313"/>
        </pc:sldMkLst>
        <pc:spChg chg="mod">
          <ac:chgData name="Alex Savage" userId="015f1cdb-9179-472d-8966-63516a8b1d4d" providerId="ADAL" clId="{ECB692EB-417B-4306-A94A-897922D8F710}" dt="2026-01-26T06:54:42.678" v="135" actId="5793"/>
          <ac:spMkLst>
            <pc:docMk/>
            <pc:sldMk cId="3527690351" sldId="313"/>
            <ac:spMk id="7" creationId="{3E6A0076-4122-5310-7C1A-9370B38DE2AE}"/>
          </ac:spMkLst>
        </pc:spChg>
      </pc:sldChg>
      <pc:sldChg chg="del">
        <pc:chgData name="Alex Savage" userId="015f1cdb-9179-472d-8966-63516a8b1d4d" providerId="ADAL" clId="{ECB692EB-417B-4306-A94A-897922D8F710}" dt="2026-01-26T06:53:03.953" v="89" actId="47"/>
        <pc:sldMkLst>
          <pc:docMk/>
          <pc:sldMk cId="18509745" sldId="314"/>
        </pc:sldMkLst>
      </pc:sldChg>
      <pc:sldChg chg="modSp mod">
        <pc:chgData name="Alex Savage" userId="015f1cdb-9179-472d-8966-63516a8b1d4d" providerId="ADAL" clId="{ECB692EB-417B-4306-A94A-897922D8F710}" dt="2026-01-26T07:03:34.955" v="279" actId="1037"/>
        <pc:sldMkLst>
          <pc:docMk/>
          <pc:sldMk cId="2401862374" sldId="315"/>
        </pc:sldMkLst>
        <pc:spChg chg="mod">
          <ac:chgData name="Alex Savage" userId="015f1cdb-9179-472d-8966-63516a8b1d4d" providerId="ADAL" clId="{ECB692EB-417B-4306-A94A-897922D8F710}" dt="2026-01-26T07:03:34.955" v="279" actId="1037"/>
          <ac:spMkLst>
            <pc:docMk/>
            <pc:sldMk cId="2401862374" sldId="315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6:58:01.960" v="165" actId="20577"/>
        <pc:sldMkLst>
          <pc:docMk/>
          <pc:sldMk cId="1641091849" sldId="316"/>
        </pc:sldMkLst>
        <pc:spChg chg="mod">
          <ac:chgData name="Alex Savage" userId="015f1cdb-9179-472d-8966-63516a8b1d4d" providerId="ADAL" clId="{ECB692EB-417B-4306-A94A-897922D8F710}" dt="2026-01-26T06:58:01.960" v="165" actId="20577"/>
          <ac:spMkLst>
            <pc:docMk/>
            <pc:sldMk cId="1641091849" sldId="316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6:58:54.550" v="181" actId="1076"/>
        <pc:sldMkLst>
          <pc:docMk/>
          <pc:sldMk cId="2746616448" sldId="317"/>
        </pc:sldMkLst>
        <pc:spChg chg="mod">
          <ac:chgData name="Alex Savage" userId="015f1cdb-9179-472d-8966-63516a8b1d4d" providerId="ADAL" clId="{ECB692EB-417B-4306-A94A-897922D8F710}" dt="2026-01-26T06:58:54.550" v="181" actId="1076"/>
          <ac:spMkLst>
            <pc:docMk/>
            <pc:sldMk cId="2746616448" sldId="317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7:06:30.330" v="297" actId="207"/>
        <pc:sldMkLst>
          <pc:docMk/>
          <pc:sldMk cId="2105879385" sldId="318"/>
        </pc:sldMkLst>
        <pc:spChg chg="mod">
          <ac:chgData name="Alex Savage" userId="015f1cdb-9179-472d-8966-63516a8b1d4d" providerId="ADAL" clId="{ECB692EB-417B-4306-A94A-897922D8F710}" dt="2026-01-26T06:59:14.337" v="186" actId="20577"/>
          <ac:spMkLst>
            <pc:docMk/>
            <pc:sldMk cId="2105879385" sldId="318"/>
            <ac:spMk id="7" creationId="{3E6A0076-4122-5310-7C1A-9370B38DE2AE}"/>
          </ac:spMkLst>
        </pc:spChg>
        <pc:graphicFrameChg chg="modGraphic">
          <ac:chgData name="Alex Savage" userId="015f1cdb-9179-472d-8966-63516a8b1d4d" providerId="ADAL" clId="{ECB692EB-417B-4306-A94A-897922D8F710}" dt="2026-01-26T07:06:30.330" v="297" actId="207"/>
          <ac:graphicFrameMkLst>
            <pc:docMk/>
            <pc:sldMk cId="2105879385" sldId="318"/>
            <ac:graphicFrameMk id="4" creationId="{A335C082-E9FA-97BD-FC35-CB8AF6D9C7FF}"/>
          </ac:graphicFrameMkLst>
        </pc:graphicFrameChg>
      </pc:sldChg>
      <pc:sldChg chg="modSp mod">
        <pc:chgData name="Alex Savage" userId="015f1cdb-9179-472d-8966-63516a8b1d4d" providerId="ADAL" clId="{ECB692EB-417B-4306-A94A-897922D8F710}" dt="2026-01-26T06:59:45.474" v="203" actId="1037"/>
        <pc:sldMkLst>
          <pc:docMk/>
          <pc:sldMk cId="1977629514" sldId="319"/>
        </pc:sldMkLst>
        <pc:spChg chg="mod">
          <ac:chgData name="Alex Savage" userId="015f1cdb-9179-472d-8966-63516a8b1d4d" providerId="ADAL" clId="{ECB692EB-417B-4306-A94A-897922D8F710}" dt="2026-01-26T06:59:45.474" v="203" actId="1037"/>
          <ac:spMkLst>
            <pc:docMk/>
            <pc:sldMk cId="1977629514" sldId="319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7:00:03.909" v="221" actId="1037"/>
        <pc:sldMkLst>
          <pc:docMk/>
          <pc:sldMk cId="2884146036" sldId="320"/>
        </pc:sldMkLst>
        <pc:spChg chg="mod">
          <ac:chgData name="Alex Savage" userId="015f1cdb-9179-472d-8966-63516a8b1d4d" providerId="ADAL" clId="{ECB692EB-417B-4306-A94A-897922D8F710}" dt="2026-01-26T07:00:03.909" v="221" actId="1037"/>
          <ac:spMkLst>
            <pc:docMk/>
            <pc:sldMk cId="2884146036" sldId="320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7:00:44.281" v="234" actId="14100"/>
        <pc:sldMkLst>
          <pc:docMk/>
          <pc:sldMk cId="2544238212" sldId="321"/>
        </pc:sldMkLst>
        <pc:spChg chg="mod">
          <ac:chgData name="Alex Savage" userId="015f1cdb-9179-472d-8966-63516a8b1d4d" providerId="ADAL" clId="{ECB692EB-417B-4306-A94A-897922D8F710}" dt="2026-01-26T07:00:44.281" v="234" actId="14100"/>
          <ac:spMkLst>
            <pc:docMk/>
            <pc:sldMk cId="2544238212" sldId="321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ECB692EB-417B-4306-A94A-897922D8F710}" dt="2026-01-26T07:02:20.225" v="269" actId="20577"/>
        <pc:sldMkLst>
          <pc:docMk/>
          <pc:sldMk cId="2604634942" sldId="322"/>
        </pc:sldMkLst>
        <pc:spChg chg="mod">
          <ac:chgData name="Alex Savage" userId="015f1cdb-9179-472d-8966-63516a8b1d4d" providerId="ADAL" clId="{ECB692EB-417B-4306-A94A-897922D8F710}" dt="2026-01-26T07:01:49.064" v="260" actId="20577"/>
          <ac:spMkLst>
            <pc:docMk/>
            <pc:sldMk cId="2604634942" sldId="322"/>
            <ac:spMk id="7" creationId="{3E6A0076-4122-5310-7C1A-9370B38DE2AE}"/>
          </ac:spMkLst>
        </pc:spChg>
        <pc:graphicFrameChg chg="modGraphic">
          <ac:chgData name="Alex Savage" userId="015f1cdb-9179-472d-8966-63516a8b1d4d" providerId="ADAL" clId="{ECB692EB-417B-4306-A94A-897922D8F710}" dt="2026-01-26T07:02:20.225" v="269" actId="20577"/>
          <ac:graphicFrameMkLst>
            <pc:docMk/>
            <pc:sldMk cId="2604634942" sldId="322"/>
            <ac:graphicFrameMk id="8" creationId="{E5771274-6CAE-108E-E777-C6A018B0B153}"/>
          </ac:graphicFrameMkLst>
        </pc:graphicFrameChg>
      </pc:sldChg>
      <pc:sldChg chg="modSp add mod">
        <pc:chgData name="Alex Savage" userId="015f1cdb-9179-472d-8966-63516a8b1d4d" providerId="ADAL" clId="{ECB692EB-417B-4306-A94A-897922D8F710}" dt="2026-01-26T06:51:43.553" v="59" actId="5793"/>
        <pc:sldMkLst>
          <pc:docMk/>
          <pc:sldMk cId="2052826611" sldId="327"/>
        </pc:sldMkLst>
        <pc:spChg chg="mod">
          <ac:chgData name="Alex Savage" userId="015f1cdb-9179-472d-8966-63516a8b1d4d" providerId="ADAL" clId="{ECB692EB-417B-4306-A94A-897922D8F710}" dt="2026-01-26T06:51:43.553" v="59" actId="5793"/>
          <ac:spMkLst>
            <pc:docMk/>
            <pc:sldMk cId="2052826611" sldId="327"/>
            <ac:spMk id="7" creationId="{7E7ADF3F-334C-3179-CA73-7ECCDD55683D}"/>
          </ac:spMkLst>
        </pc:spChg>
      </pc:sldChg>
      <pc:sldChg chg="modSp add mod">
        <pc:chgData name="Alex Savage" userId="015f1cdb-9179-472d-8966-63516a8b1d4d" providerId="ADAL" clId="{ECB692EB-417B-4306-A94A-897922D8F710}" dt="2026-01-26T06:51:13.403" v="50" actId="20577"/>
        <pc:sldMkLst>
          <pc:docMk/>
          <pc:sldMk cId="1500061181" sldId="328"/>
        </pc:sldMkLst>
        <pc:spChg chg="mod">
          <ac:chgData name="Alex Savage" userId="015f1cdb-9179-472d-8966-63516a8b1d4d" providerId="ADAL" clId="{ECB692EB-417B-4306-A94A-897922D8F710}" dt="2026-01-26T06:51:13.403" v="50" actId="20577"/>
          <ac:spMkLst>
            <pc:docMk/>
            <pc:sldMk cId="1500061181" sldId="328"/>
            <ac:spMk id="7" creationId="{4029F1D1-EF88-BEAB-ED72-370A62CD690F}"/>
          </ac:spMkLst>
        </pc:spChg>
      </pc:sldChg>
      <pc:sldChg chg="addSp delSp modSp add mod">
        <pc:chgData name="Alex Savage" userId="015f1cdb-9179-472d-8966-63516a8b1d4d" providerId="ADAL" clId="{ECB692EB-417B-4306-A94A-897922D8F710}" dt="2026-01-26T06:58:10.082" v="168" actId="20577"/>
        <pc:sldMkLst>
          <pc:docMk/>
          <pc:sldMk cId="248687635" sldId="329"/>
        </pc:sldMkLst>
        <pc:spChg chg="add del mod">
          <ac:chgData name="Alex Savage" userId="015f1cdb-9179-472d-8966-63516a8b1d4d" providerId="ADAL" clId="{ECB692EB-417B-4306-A94A-897922D8F710}" dt="2026-01-26T06:58:10.082" v="168" actId="20577"/>
          <ac:spMkLst>
            <pc:docMk/>
            <pc:sldMk cId="248687635" sldId="329"/>
            <ac:spMk id="7" creationId="{545FF56C-09E9-8D7E-BEF3-811C6E92A04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03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186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647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065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83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23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5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852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900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565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62487-CFF0-476C-81E3-BA2006C74B05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202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hyperlink" Target="archive/GCSE%20Revision%2024/ndhs.org.u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g"/><Relationship Id="rId7" Type="http://schemas.openxmlformats.org/officeDocument/2006/relationships/image" Target="../media/image19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7" Type="http://schemas.openxmlformats.org/officeDocument/2006/relationships/image" Target="../media/image19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2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8.png"/><Relationship Id="rId7" Type="http://schemas.openxmlformats.org/officeDocument/2006/relationships/image" Target="../media/image19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DE6E886-8100-9DB8-9BD0-0D8C1061CFF1}"/>
              </a:ext>
            </a:extLst>
          </p:cNvPr>
          <p:cNvSpPr txBox="1"/>
          <p:nvPr/>
        </p:nvSpPr>
        <p:spPr>
          <a:xfrm>
            <a:off x="1539173" y="397270"/>
            <a:ext cx="37796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n w="28575">
                  <a:solidFill>
                    <a:schemeClr val="tx1"/>
                  </a:solidFill>
                </a:ln>
                <a:solidFill>
                  <a:srgbClr val="FFC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Y11 REVISION</a:t>
            </a:r>
          </a:p>
          <a:p>
            <a:pPr algn="ctr"/>
            <a:r>
              <a:rPr lang="en-GB" sz="4400" b="1" dirty="0">
                <a:ln w="28575">
                  <a:solidFill>
                    <a:schemeClr val="tx1"/>
                  </a:solidFill>
                </a:ln>
                <a:solidFill>
                  <a:srgbClr val="FFC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PLANNER</a:t>
            </a:r>
            <a:endParaRPr lang="en-GB" sz="8800" b="1" dirty="0">
              <a:solidFill>
                <a:srgbClr val="FFCE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1A5EDF5B-E1C7-EF9B-B143-0C6164068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6" y="168109"/>
            <a:ext cx="1371600" cy="1371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D9D62AE-398E-2F83-B8B4-6D296A6617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9156">
            <a:off x="5362747" y="469587"/>
            <a:ext cx="1304443" cy="1189802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FA5986E-F266-4610-0107-634A79B70D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089273"/>
              </p:ext>
            </p:extLst>
          </p:nvPr>
        </p:nvGraphicFramePr>
        <p:xfrm>
          <a:off x="175368" y="1798595"/>
          <a:ext cx="650726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07264">
                  <a:extLst>
                    <a:ext uri="{9D8B030D-6E8A-4147-A177-3AD203B41FA5}">
                      <a16:colId xmlns:a16="http://schemas.microsoft.com/office/drawing/2014/main" val="5982499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4 KEYS TO SUCCESS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463486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b="1" dirty="0">
                          <a:solidFill>
                            <a:srgbClr val="00B0F0"/>
                          </a:solidFill>
                        </a:rPr>
                        <a:t>Revise Actively </a:t>
                      </a:r>
                      <a:r>
                        <a:rPr lang="en-GB" sz="1600" dirty="0"/>
                        <a:t>- engage with the material, don’t just read.</a:t>
                      </a:r>
                    </a:p>
                    <a:p>
                      <a:pPr marL="342900" marR="0" lvl="0" indent="-3429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00B0F0"/>
                          </a:solidFill>
                        </a:rPr>
                        <a:t>Self-Test</a:t>
                      </a:r>
                      <a:r>
                        <a:rPr lang="en-GB" sz="1600" dirty="0"/>
                        <a:t> - use practice questions to check what you need to revise.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b="1" dirty="0">
                          <a:solidFill>
                            <a:srgbClr val="00B0F0"/>
                          </a:solidFill>
                        </a:rPr>
                        <a:t>Recall</a:t>
                      </a:r>
                      <a:r>
                        <a:rPr lang="en-GB" sz="1600" b="1" dirty="0"/>
                        <a:t> </a:t>
                      </a:r>
                      <a:r>
                        <a:rPr lang="en-GB" sz="1600" dirty="0"/>
                        <a:t>from memory. What can you remember when you need it?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b="1" dirty="0">
                          <a:solidFill>
                            <a:srgbClr val="00B0F0"/>
                          </a:solidFill>
                        </a:rPr>
                        <a:t>Stay motivated </a:t>
                      </a:r>
                      <a:r>
                        <a:rPr lang="en-GB" sz="1600" dirty="0"/>
                        <a:t>- build in time off and rewards for work done.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690244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0E9C122-A71A-542F-301C-BB7267E50D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429105"/>
              </p:ext>
            </p:extLst>
          </p:nvPr>
        </p:nvGraphicFramePr>
        <p:xfrm>
          <a:off x="3533398" y="3335336"/>
          <a:ext cx="3112982" cy="265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2982">
                  <a:extLst>
                    <a:ext uri="{9D8B030D-6E8A-4147-A177-3AD203B41FA5}">
                      <a16:colId xmlns:a16="http://schemas.microsoft.com/office/drawing/2014/main" val="5982499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ORGANISE YOUR RESOURCES</a:t>
                      </a:r>
                    </a:p>
                  </a:txBody>
                  <a:tcPr>
                    <a:solidFill>
                      <a:srgbClr val="00A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463486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dirty="0"/>
                        <a:t>Divide information into chunks.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dirty="0"/>
                        <a:t>Use whatever helps you remember – colour, images, symbols.</a:t>
                      </a:r>
                    </a:p>
                    <a:p>
                      <a:r>
                        <a:rPr lang="en-GB" sz="1600" b="0" dirty="0"/>
                        <a:t>Create summaries using: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rgbClr val="00A73E"/>
                          </a:solidFill>
                        </a:rPr>
                        <a:t>Mind</a:t>
                      </a:r>
                      <a:r>
                        <a:rPr lang="en-GB" sz="1600" b="1" dirty="0"/>
                        <a:t> or </a:t>
                      </a:r>
                      <a:r>
                        <a:rPr lang="en-GB" sz="1600" b="1" dirty="0">
                          <a:solidFill>
                            <a:srgbClr val="00A73E"/>
                          </a:solidFill>
                        </a:rPr>
                        <a:t>concept maps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rgbClr val="00A73E"/>
                          </a:solidFill>
                        </a:rPr>
                        <a:t>Bullet point </a:t>
                      </a:r>
                      <a:r>
                        <a:rPr lang="en-GB" sz="1600" b="0" dirty="0"/>
                        <a:t>lists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rgbClr val="00A73E"/>
                          </a:solidFill>
                        </a:rPr>
                        <a:t>Grids</a:t>
                      </a:r>
                      <a:r>
                        <a:rPr lang="en-GB" sz="1600" b="1" dirty="0"/>
                        <a:t> </a:t>
                      </a:r>
                      <a:r>
                        <a:rPr lang="en-GB" sz="1600" b="0" dirty="0"/>
                        <a:t>or</a:t>
                      </a:r>
                      <a:r>
                        <a:rPr lang="en-GB" sz="1600" b="1" dirty="0"/>
                        <a:t> </a:t>
                      </a:r>
                      <a:r>
                        <a:rPr lang="en-GB" sz="1600" b="1" dirty="0">
                          <a:solidFill>
                            <a:srgbClr val="00A73E"/>
                          </a:solidFill>
                        </a:rPr>
                        <a:t>tables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rgbClr val="00A73E"/>
                          </a:solidFill>
                        </a:rPr>
                        <a:t>Hierarchy charts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rgbClr val="00A73E"/>
                          </a:solidFill>
                        </a:rPr>
                        <a:t>Annotated diagrams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69024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E3BD274-C676-12B5-3AB1-920FFAAEEB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825258"/>
              </p:ext>
            </p:extLst>
          </p:nvPr>
        </p:nvGraphicFramePr>
        <p:xfrm>
          <a:off x="171616" y="6193849"/>
          <a:ext cx="6498345" cy="290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8345">
                  <a:extLst>
                    <a:ext uri="{9D8B030D-6E8A-4147-A177-3AD203B41FA5}">
                      <a16:colId xmlns:a16="http://schemas.microsoft.com/office/drawing/2014/main" val="3240339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SELF-TESTING IS THE MOST EFFECTIVE USE OF YOUR TIME</a:t>
                      </a:r>
                    </a:p>
                  </a:txBody>
                  <a:tcPr>
                    <a:solidFill>
                      <a:srgbClr val="E600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20305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dirty="0"/>
                        <a:t>Use a variety of techniques that work best for you including: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Practice/past paper </a:t>
                      </a:r>
                      <a:r>
                        <a:rPr lang="en-GB" sz="1600" b="0" dirty="0"/>
                        <a:t>questions to identify what to focus 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Mini-revision fact cards </a:t>
                      </a:r>
                      <a:r>
                        <a:rPr lang="en-GB" sz="1600" b="0" dirty="0"/>
                        <a:t>(cue on the front, answer on the back)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/>
                        <a:t>Write a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summary</a:t>
                      </a:r>
                      <a:r>
                        <a:rPr lang="en-GB" sz="1600" b="0" dirty="0"/>
                        <a:t> and check what you missed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/>
                        <a:t>Bullet point quick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essay outlines </a:t>
                      </a:r>
                      <a:r>
                        <a:rPr lang="en-GB" sz="1600" b="0" dirty="0"/>
                        <a:t>from memory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/>
                        <a:t>Use un-labelled outline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diagrams</a:t>
                      </a:r>
                      <a:r>
                        <a:rPr lang="en-GB" sz="1600" b="0" dirty="0"/>
                        <a:t> and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annotate</a:t>
                      </a:r>
                      <a:r>
                        <a:rPr lang="en-GB" sz="1600" b="0" dirty="0"/>
                        <a:t> fully </a:t>
                      </a:r>
                      <a:br>
                        <a:rPr lang="en-GB" sz="1600" b="0" dirty="0"/>
                      </a:br>
                      <a:r>
                        <a:rPr lang="en-GB" sz="1600" b="0" dirty="0"/>
                        <a:t>to explain processes, causes and effects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/>
                        <a:t>Do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timed</a:t>
                      </a:r>
                      <a:r>
                        <a:rPr lang="en-GB" sz="1600" b="0" dirty="0"/>
                        <a:t> multiple choice/short answer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questions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/>
                        <a:t>Write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10-15 mins essays </a:t>
                      </a:r>
                      <a:r>
                        <a:rPr lang="en-GB" sz="1600" b="0" dirty="0"/>
                        <a:t>to cover breadth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/>
                        <a:t>Team up with a </a:t>
                      </a:r>
                      <a:r>
                        <a:rPr lang="en-GB" sz="1600" b="1" dirty="0">
                          <a:solidFill>
                            <a:srgbClr val="E6006C"/>
                          </a:solidFill>
                        </a:rPr>
                        <a:t>revision buddy </a:t>
                      </a:r>
                      <a:r>
                        <a:rPr lang="en-GB" sz="1600" b="0" dirty="0"/>
                        <a:t>to test each other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62702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DCD37C9-ECC9-6526-036D-95202499E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014783"/>
              </p:ext>
            </p:extLst>
          </p:nvPr>
        </p:nvGraphicFramePr>
        <p:xfrm>
          <a:off x="211620" y="3335810"/>
          <a:ext cx="3112982" cy="265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2982">
                  <a:extLst>
                    <a:ext uri="{9D8B030D-6E8A-4147-A177-3AD203B41FA5}">
                      <a16:colId xmlns:a16="http://schemas.microsoft.com/office/drawing/2014/main" val="5982499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ORGANISE YOUR TIME</a:t>
                      </a:r>
                    </a:p>
                  </a:txBody>
                  <a:tcPr>
                    <a:solidFill>
                      <a:srgbClr val="FF7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463486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dirty="0"/>
                        <a:t>Maintain a regular </a:t>
                      </a: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sleep</a:t>
                      </a:r>
                      <a:r>
                        <a:rPr lang="en-GB" sz="1600" dirty="0"/>
                        <a:t> pattern </a:t>
                      </a: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Minimise distractions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600" b="0" dirty="0"/>
                        <a:t>Revise a </a:t>
                      </a: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mix of subjects </a:t>
                      </a:r>
                      <a:r>
                        <a:rPr lang="en-GB" sz="1600" b="0" dirty="0"/>
                        <a:t>each day</a:t>
                      </a:r>
                      <a:endParaRPr lang="en-GB" sz="16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Prioritise</a:t>
                      </a:r>
                      <a:r>
                        <a:rPr lang="en-GB" sz="1600" dirty="0"/>
                        <a:t> subjects that you need to pass or achieve a specific grade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Revisit</a:t>
                      </a:r>
                      <a:r>
                        <a:rPr lang="en-GB" sz="1600" dirty="0"/>
                        <a:t> topics to reinforce recall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Focus</a:t>
                      </a:r>
                      <a:r>
                        <a:rPr lang="en-GB" sz="1600" dirty="0"/>
                        <a:t> for 15 – 25 mins to self-test or revise, then </a:t>
                      </a: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break</a:t>
                      </a:r>
                      <a:r>
                        <a:rPr lang="en-GB" sz="1600" dirty="0"/>
                        <a:t> for 5 mins </a:t>
                      </a:r>
                      <a:r>
                        <a:rPr lang="en-GB" sz="1600" b="0" dirty="0"/>
                        <a:t>Plan times to </a:t>
                      </a: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eat</a:t>
                      </a:r>
                      <a:r>
                        <a:rPr lang="en-GB" sz="1600" b="0" dirty="0"/>
                        <a:t> and </a:t>
                      </a:r>
                      <a:r>
                        <a:rPr lang="en-GB" sz="1600" b="1" dirty="0">
                          <a:solidFill>
                            <a:srgbClr val="FF7C00"/>
                          </a:solidFill>
                        </a:rPr>
                        <a:t>exercise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690244"/>
                  </a:ext>
                </a:extLst>
              </a:tr>
            </a:tbl>
          </a:graphicData>
        </a:graphic>
      </p:graphicFrame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DE52A72-6394-760A-F211-16E043462C4C}"/>
              </a:ext>
            </a:extLst>
          </p:cNvPr>
          <p:cNvSpPr/>
          <p:nvPr/>
        </p:nvSpPr>
        <p:spPr>
          <a:xfrm>
            <a:off x="171616" y="9220363"/>
            <a:ext cx="6419516" cy="533237"/>
          </a:xfrm>
          <a:prstGeom prst="roundRect">
            <a:avLst/>
          </a:prstGeom>
          <a:solidFill>
            <a:srgbClr val="FFCD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42E5670-9DBF-6F7D-7AB2-111BAA08C6B3}"/>
              </a:ext>
            </a:extLst>
          </p:cNvPr>
          <p:cNvSpPr txBox="1"/>
          <p:nvPr/>
        </p:nvSpPr>
        <p:spPr>
          <a:xfrm>
            <a:off x="302639" y="9194963"/>
            <a:ext cx="6367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Visit the </a:t>
            </a:r>
            <a:r>
              <a:rPr lang="en-GB" sz="1600" b="1" i="1" dirty="0">
                <a:solidFill>
                  <a:srgbClr val="00B050"/>
                </a:solidFill>
              </a:rPr>
              <a:t>Y11 PAGE </a:t>
            </a:r>
            <a:r>
              <a:rPr lang="en-GB" sz="1600" dirty="0"/>
              <a:t>on </a:t>
            </a:r>
            <a:r>
              <a:rPr lang="en-GB" sz="1600" dirty="0">
                <a:hlinkClick r:id="rId4"/>
              </a:rPr>
              <a:t>ndhs.org.uk </a:t>
            </a:r>
            <a:r>
              <a:rPr lang="en-GB" sz="1600" dirty="0"/>
              <a:t>for subject specific advice </a:t>
            </a:r>
            <a:br>
              <a:rPr lang="en-GB" sz="1600" dirty="0"/>
            </a:br>
            <a:r>
              <a:rPr lang="en-GB" sz="1600" dirty="0"/>
              <a:t>and practice papers to help you revise.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1033AF3-2E79-2BD7-7424-EB1189DBD984}"/>
              </a:ext>
            </a:extLst>
          </p:cNvPr>
          <p:cNvGraphicFramePr>
            <a:graphicFrameLocks noGrp="1"/>
          </p:cNvGraphicFramePr>
          <p:nvPr/>
        </p:nvGraphicFramePr>
        <p:xfrm>
          <a:off x="1539173" y="126262"/>
          <a:ext cx="3439227" cy="297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827">
                  <a:extLst>
                    <a:ext uri="{9D8B030D-6E8A-4147-A177-3AD203B41FA5}">
                      <a16:colId xmlns:a16="http://schemas.microsoft.com/office/drawing/2014/main" val="2931593098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640310692"/>
                    </a:ext>
                  </a:extLst>
                </a:gridCol>
              </a:tblGrid>
              <a:tr h="271008"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194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469951"/>
                  </a:ext>
                </a:extLst>
              </a:tr>
            </a:tbl>
          </a:graphicData>
        </a:graphic>
      </p:graphicFrame>
      <p:pic>
        <p:nvPicPr>
          <p:cNvPr id="3" name="Picture 6" descr="Stopwatch timer icon flat style Royalty Free Vector Image">
            <a:extLst>
              <a:ext uri="{FF2B5EF4-FFF2-40B4-BE49-F238E27FC236}">
                <a16:creationId xmlns:a16="http://schemas.microsoft.com/office/drawing/2014/main" id="{53250E8E-FB7C-5423-F954-A28D17A786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8" b="9722"/>
          <a:stretch/>
        </p:blipFill>
        <p:spPr bwMode="auto">
          <a:xfrm rot="730653">
            <a:off x="4834794" y="7341818"/>
            <a:ext cx="1879050" cy="17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Brain Puzzle Images | Free Photos, PNG Stickers, Wallpapers &amp; Backgrounds -  rawpixel">
            <a:extLst>
              <a:ext uri="{FF2B5EF4-FFF2-40B4-BE49-F238E27FC236}">
                <a16:creationId xmlns:a16="http://schemas.microsoft.com/office/drawing/2014/main" id="{1CC71E91-0A81-A096-EC39-A58674787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8F6F5"/>
              </a:clrFrom>
              <a:clrTo>
                <a:srgbClr val="F8F6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479" y="4713183"/>
            <a:ext cx="1555970" cy="155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933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DE6E886-8100-9DB8-9BD0-0D8C1061CFF1}"/>
              </a:ext>
            </a:extLst>
          </p:cNvPr>
          <p:cNvSpPr txBox="1"/>
          <p:nvPr/>
        </p:nvSpPr>
        <p:spPr>
          <a:xfrm>
            <a:off x="380142" y="51695"/>
            <a:ext cx="35708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n w="28575">
                  <a:solidFill>
                    <a:schemeClr val="tx1"/>
                  </a:solidFill>
                </a:ln>
                <a:solidFill>
                  <a:srgbClr val="FFC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Y11 Mocks Review</a:t>
            </a:r>
            <a:endParaRPr lang="en-GB" sz="9600" b="1" dirty="0">
              <a:solidFill>
                <a:srgbClr val="FFCE00"/>
              </a:solidFill>
              <a:latin typeface="Berlin Sans FB Demi" panose="020E0802020502020306" pitchFamily="34" charset="0"/>
            </a:endParaRPr>
          </a:p>
        </p:txBody>
      </p:sp>
      <p:graphicFrame>
        <p:nvGraphicFramePr>
          <p:cNvPr id="13" name="Table 8">
            <a:extLst>
              <a:ext uri="{FF2B5EF4-FFF2-40B4-BE49-F238E27FC236}">
                <a16:creationId xmlns:a16="http://schemas.microsoft.com/office/drawing/2014/main" id="{9C0DF860-1C1E-7000-3DD1-7F27A41D00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885506"/>
              </p:ext>
            </p:extLst>
          </p:nvPr>
        </p:nvGraphicFramePr>
        <p:xfrm>
          <a:off x="118387" y="1790844"/>
          <a:ext cx="6621228" cy="170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9956">
                  <a:extLst>
                    <a:ext uri="{9D8B030D-6E8A-4147-A177-3AD203B41FA5}">
                      <a16:colId xmlns:a16="http://schemas.microsoft.com/office/drawing/2014/main" val="1445012346"/>
                    </a:ext>
                  </a:extLst>
                </a:gridCol>
                <a:gridCol w="1311272">
                  <a:extLst>
                    <a:ext uri="{9D8B030D-6E8A-4147-A177-3AD203B41FA5}">
                      <a16:colId xmlns:a16="http://schemas.microsoft.com/office/drawing/2014/main" val="1389854568"/>
                    </a:ext>
                  </a:extLst>
                </a:gridCol>
              </a:tblGrid>
              <a:tr h="330262"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MOCKS Wellbeing Checks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19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Review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1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9305964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ensured that I had a healthy sleep pattern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408620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ate healthy food and drank enough water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91493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planned downtime/social/exercise activities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014125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GB" sz="1600" dirty="0"/>
                        <a:t>I had a calm space to revise in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261597"/>
                  </a:ext>
                </a:extLst>
              </a:tr>
            </a:tbl>
          </a:graphicData>
        </a:graphic>
      </p:graphicFrame>
      <p:graphicFrame>
        <p:nvGraphicFramePr>
          <p:cNvPr id="4" name="Table 8">
            <a:extLst>
              <a:ext uri="{FF2B5EF4-FFF2-40B4-BE49-F238E27FC236}">
                <a16:creationId xmlns:a16="http://schemas.microsoft.com/office/drawing/2014/main" id="{A9DF3EB2-F331-285A-825C-BB0E23E43C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368513"/>
              </p:ext>
            </p:extLst>
          </p:nvPr>
        </p:nvGraphicFramePr>
        <p:xfrm>
          <a:off x="106060" y="3697191"/>
          <a:ext cx="6604124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04124">
                  <a:extLst>
                    <a:ext uri="{9D8B030D-6E8A-4147-A177-3AD203B41FA5}">
                      <a16:colId xmlns:a16="http://schemas.microsoft.com/office/drawing/2014/main" val="1445012346"/>
                    </a:ext>
                  </a:extLst>
                </a:gridCol>
              </a:tblGrid>
              <a:tr h="330262"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GCSE Wellbeing strategies to focus 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1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9305964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408620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91493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014125"/>
                  </a:ext>
                </a:extLst>
              </a:tr>
            </a:tbl>
          </a:graphicData>
        </a:graphic>
      </p:graphicFrame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4386BB78-FC9B-45A4-A9BF-E34DA54050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848743"/>
              </p:ext>
            </p:extLst>
          </p:nvPr>
        </p:nvGraphicFramePr>
        <p:xfrm>
          <a:off x="106060" y="5280958"/>
          <a:ext cx="6621228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9956">
                  <a:extLst>
                    <a:ext uri="{9D8B030D-6E8A-4147-A177-3AD203B41FA5}">
                      <a16:colId xmlns:a16="http://schemas.microsoft.com/office/drawing/2014/main" val="1445012346"/>
                    </a:ext>
                  </a:extLst>
                </a:gridCol>
                <a:gridCol w="1311272">
                  <a:extLst>
                    <a:ext uri="{9D8B030D-6E8A-4147-A177-3AD203B41FA5}">
                      <a16:colId xmlns:a16="http://schemas.microsoft.com/office/drawing/2014/main" val="1389854568"/>
                    </a:ext>
                  </a:extLst>
                </a:gridCol>
              </a:tblGrid>
              <a:tr h="330262"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MOCKS Revision Checks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Review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9305964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created an effective revision plan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408620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kept to my revision plan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91493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My revision helped me to prepare well for the Mocks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014125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had the revision resources I needed to revise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00717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used practice questions to help me to identify what to revise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261597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I used effective revision strategies to help me to remember and recall key information.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sz="1600" b="1" dirty="0">
                          <a:solidFill>
                            <a:srgbClr val="FFC000"/>
                          </a:solidFill>
                          <a:sym typeface="Wingdings" panose="05000000000000000000" pitchFamily="2" charset="2"/>
                        </a:rPr>
                        <a:t>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B05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848550"/>
                  </a:ext>
                </a:extLst>
              </a:tr>
            </a:tbl>
          </a:graphicData>
        </a:graphic>
      </p:graphicFrame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BCE8E1E-E61A-E8BE-F5B5-B46BC4F64E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967606"/>
              </p:ext>
            </p:extLst>
          </p:nvPr>
        </p:nvGraphicFramePr>
        <p:xfrm>
          <a:off x="118387" y="8114405"/>
          <a:ext cx="6604124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04124">
                  <a:extLst>
                    <a:ext uri="{9D8B030D-6E8A-4147-A177-3AD203B41FA5}">
                      <a16:colId xmlns:a16="http://schemas.microsoft.com/office/drawing/2014/main" val="1445012346"/>
                    </a:ext>
                  </a:extLst>
                </a:gridCol>
              </a:tblGrid>
              <a:tr h="330262"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GCSE Revision strategies to focus 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9305964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408620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91493"/>
                  </a:ext>
                </a:extLst>
              </a:tr>
              <a:tr h="330262">
                <a:tc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014125"/>
                  </a:ext>
                </a:extLst>
              </a:tr>
            </a:tbl>
          </a:graphicData>
        </a:graphic>
      </p:graphicFrame>
      <p:pic>
        <p:nvPicPr>
          <p:cNvPr id="2050" name="Picture 2" descr="What is a Website Content Review? Steps to Get Started Today.">
            <a:extLst>
              <a:ext uri="{FF2B5EF4-FFF2-40B4-BE49-F238E27FC236}">
                <a16:creationId xmlns:a16="http://schemas.microsoft.com/office/drawing/2014/main" id="{5F57AAAE-D6D4-9ECB-D6EC-76596F348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695" y="114041"/>
            <a:ext cx="2354489" cy="156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174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e Kind to Your Mind - Knowsley News">
            <a:extLst>
              <a:ext uri="{FF2B5EF4-FFF2-40B4-BE49-F238E27FC236}">
                <a16:creationId xmlns:a16="http://schemas.microsoft.com/office/drawing/2014/main" id="{214A1654-1D85-F530-2A7A-923781E2C1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535" b="61465" l="61833" r="95833">
                        <a14:foregroundMark x1="66083" y1="26115" x2="66083" y2="26115"/>
                        <a14:foregroundMark x1="68667" y1="19904" x2="68667" y2="19904"/>
                        <a14:foregroundMark x1="74167" y1="19904" x2="74167" y2="19904"/>
                        <a14:foregroundMark x1="79583" y1="15287" x2="79583" y2="15287"/>
                        <a14:foregroundMark x1="83833" y1="16401" x2="83833" y2="16401"/>
                        <a14:foregroundMark x1="87417" y1="21815" x2="87417" y2="21815"/>
                        <a14:foregroundMark x1="90250" y1="25318" x2="90250" y2="25318"/>
                        <a14:foregroundMark x1="87417" y1="21497" x2="87417" y2="21497"/>
                        <a14:foregroundMark x1="87000" y1="21019" x2="87000" y2="21019"/>
                        <a14:foregroundMark x1="86250" y1="19108" x2="86250" y2="20701"/>
                        <a14:foregroundMark x1="79750" y1="16401" x2="78333" y2="16401"/>
                        <a14:foregroundMark x1="72917" y1="20382" x2="72750" y2="21497"/>
                        <a14:foregroundMark x1="71083" y1="20382" x2="73333" y2="20382"/>
                        <a14:foregroundMark x1="70500" y1="30732" x2="69667" y2="35350"/>
                        <a14:foregroundMark x1="73917" y1="19904" x2="73750" y2="21497"/>
                        <a14:foregroundMark x1="68500" y1="33758" x2="70917" y2="35669"/>
                        <a14:foregroundMark x1="61833" y1="35669" x2="61833" y2="34554"/>
                        <a14:foregroundMark x1="61833" y1="35669" x2="62083" y2="32643"/>
                        <a14:foregroundMark x1="63083" y1="32325" x2="62417" y2="34554"/>
                        <a14:foregroundMark x1="79333" y1="16083" x2="79167" y2="17197"/>
                        <a14:foregroundMark x1="78583" y1="13854" x2="78583" y2="16401"/>
                        <a14:foregroundMark x1="68250" y1="19904" x2="68250" y2="21019"/>
                        <a14:foregroundMark x1="73167" y1="19108" x2="73333" y2="26115"/>
                        <a14:foregroundMark x1="68083" y1="30732" x2="69917" y2="33758"/>
                        <a14:foregroundMark x1="75167" y1="35669" x2="75167" y2="35669"/>
                        <a14:foregroundMark x1="74917" y1="35669" x2="74500" y2="36943"/>
                        <a14:foregroundMark x1="75583" y1="44586" x2="74750" y2="47611"/>
                        <a14:foregroundMark x1="66917" y1="43471" x2="65667" y2="45382"/>
                        <a14:foregroundMark x1="62833" y1="42197" x2="62833" y2="42197"/>
                        <a14:foregroundMark x1="70333" y1="47293" x2="70333" y2="47293"/>
                        <a14:foregroundMark x1="78750" y1="51433" x2="78750" y2="51433"/>
                        <a14:foregroundMark x1="78750" y1="51433" x2="78750" y2="51433"/>
                        <a14:foregroundMark x1="78750" y1="50796" x2="78167" y2="51911"/>
                        <a14:foregroundMark x1="79583" y1="16083" x2="79583" y2="19108"/>
                        <a14:foregroundMark x1="88417" y1="32325" x2="88417" y2="33758"/>
                        <a14:foregroundMark x1="89250" y1="29618" x2="88417" y2="34236"/>
                        <a14:foregroundMark x1="90667" y1="24204" x2="90667" y2="24204"/>
                        <a14:foregroundMark x1="93500" y1="36146" x2="92250" y2="36465"/>
                        <a14:foregroundMark x1="90250" y1="43471" x2="90250" y2="43471"/>
                        <a14:foregroundMark x1="85250" y1="42994" x2="84417" y2="49204"/>
                        <a14:foregroundMark x1="84833" y1="45382" x2="84000" y2="49204"/>
                        <a14:foregroundMark x1="83167" y1="41879" x2="83167" y2="46497"/>
                        <a14:foregroundMark x1="89417" y1="28025" x2="88000" y2="32643"/>
                        <a14:foregroundMark x1="83000" y1="58758" x2="83000" y2="58758"/>
                        <a14:foregroundMark x1="83583" y1="56529" x2="83833" y2="60669"/>
                        <a14:foregroundMark x1="73500" y1="45382" x2="75917" y2="45382"/>
                        <a14:foregroundMark x1="90083" y1="43471" x2="90250" y2="45701"/>
                        <a14:foregroundMark x1="88667" y1="42994" x2="91083" y2="44586"/>
                        <a14:foregroundMark x1="82583" y1="58439" x2="84833" y2="584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938" t="7551" b="32441"/>
          <a:stretch/>
        </p:blipFill>
        <p:spPr bwMode="auto">
          <a:xfrm rot="294395">
            <a:off x="5064397" y="9780"/>
            <a:ext cx="1835796" cy="140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5E7016-BD6B-00F9-7E1E-E6FDAD3BF7A9}"/>
              </a:ext>
            </a:extLst>
          </p:cNvPr>
          <p:cNvSpPr txBox="1"/>
          <p:nvPr/>
        </p:nvSpPr>
        <p:spPr>
          <a:xfrm>
            <a:off x="211289" y="1156607"/>
            <a:ext cx="62854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venir Next LT Pro" panose="020B0504020202020204" pitchFamily="34" charset="0"/>
              </a:rPr>
              <a:t>Your family can support you in following ways: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venir Next LT Pro" panose="020B0504020202020204" pitchFamily="34" charset="0"/>
              </a:rPr>
              <a:t>Display your exam timetable in a common space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venir Next LT Pro" panose="020B0504020202020204" pitchFamily="34" charset="0"/>
              </a:rPr>
              <a:t>Check you have the revision resources </a:t>
            </a:r>
            <a:br>
              <a:rPr lang="en-US" sz="2000" dirty="0">
                <a:latin typeface="Avenir Next LT Pro" panose="020B0504020202020204" pitchFamily="34" charset="0"/>
              </a:rPr>
            </a:br>
            <a:r>
              <a:rPr lang="en-US" sz="2000" dirty="0">
                <a:latin typeface="Avenir Next LT Pro" panose="020B0504020202020204" pitchFamily="34" charset="0"/>
              </a:rPr>
              <a:t>and stationary that you need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>
                <a:latin typeface="Avenir Next LT Pro" panose="020B0504020202020204" pitchFamily="34" charset="0"/>
              </a:rPr>
              <a:t>Organise</a:t>
            </a:r>
            <a:r>
              <a:rPr lang="en-US" sz="2000" dirty="0">
                <a:latin typeface="Avenir Next LT Pro" panose="020B0504020202020204" pitchFamily="34" charset="0"/>
              </a:rPr>
              <a:t> a quiet uncluttered space </a:t>
            </a:r>
            <a:br>
              <a:rPr lang="en-US" sz="2000" dirty="0">
                <a:latin typeface="Avenir Next LT Pro" panose="020B0504020202020204" pitchFamily="34" charset="0"/>
              </a:rPr>
            </a:br>
            <a:r>
              <a:rPr lang="en-US" sz="2000" dirty="0">
                <a:latin typeface="Avenir Next LT Pro" panose="020B0504020202020204" pitchFamily="34" charset="0"/>
              </a:rPr>
              <a:t>to revise without distractions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venir Next LT Pro" panose="020B0504020202020204" pitchFamily="34" charset="0"/>
              </a:rPr>
              <a:t>Stay hydrated to improve focus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venir Next LT Pro" panose="020B0504020202020204" pitchFamily="34" charset="0"/>
              </a:rPr>
              <a:t>Plan healthy meals and eat together </a:t>
            </a:r>
            <a:br>
              <a:rPr lang="en-US" sz="2000" dirty="0">
                <a:latin typeface="Avenir Next LT Pro" panose="020B0504020202020204" pitchFamily="34" charset="0"/>
              </a:rPr>
            </a:br>
            <a:r>
              <a:rPr lang="en-US" sz="2000" dirty="0">
                <a:latin typeface="Avenir Next LT Pro" panose="020B0504020202020204" pitchFamily="34" charset="0"/>
              </a:rPr>
              <a:t>when possible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venir Next LT Pro" panose="020B0504020202020204" pitchFamily="34" charset="0"/>
              </a:rPr>
              <a:t>Plan downtime activities away from screens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venir Next LT Pro" panose="020B0504020202020204" pitchFamily="34" charset="0"/>
              </a:rPr>
              <a:t>Stay connected to friends and family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venir Next LT Pro" panose="020B0504020202020204" pitchFamily="34" charset="0"/>
              </a:rPr>
              <a:t>Agree an appropriate time to go to bed to achieve a regular sleep pattern</a:t>
            </a:r>
          </a:p>
        </p:txBody>
      </p:sp>
      <p:pic>
        <p:nvPicPr>
          <p:cNvPr id="8" name="Picture 2" descr="24,700+ House Heart Illustrations, Royalty-Free Vector Graphics &amp; Clip Art  - iStock">
            <a:extLst>
              <a:ext uri="{FF2B5EF4-FFF2-40B4-BE49-F238E27FC236}">
                <a16:creationId xmlns:a16="http://schemas.microsoft.com/office/drawing/2014/main" id="{7BF1BDE5-4047-24ED-BBBC-DA2C37AEA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4955">
            <a:off x="5070625" y="2213173"/>
            <a:ext cx="1567901" cy="156790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28B86B-63FB-6290-BD2D-A1569C22C46A}"/>
              </a:ext>
            </a:extLst>
          </p:cNvPr>
          <p:cNvSpPr txBox="1"/>
          <p:nvPr/>
        </p:nvSpPr>
        <p:spPr>
          <a:xfrm>
            <a:off x="211289" y="0"/>
            <a:ext cx="119807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28575">
                  <a:solidFill>
                    <a:schemeClr val="tx1"/>
                  </a:solidFill>
                </a:ln>
                <a:solidFill>
                  <a:srgbClr val="ED1B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Kind </a:t>
            </a:r>
            <a:r>
              <a:rPr lang="en-GB" sz="3200" b="1" dirty="0">
                <a:ln w="28575">
                  <a:solidFill>
                    <a:schemeClr val="tx1"/>
                  </a:solidFill>
                </a:ln>
                <a:solidFill>
                  <a:srgbClr val="ED1B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           </a:t>
            </a:r>
            <a:r>
              <a:rPr lang="en-GB" sz="6000" b="1" dirty="0">
                <a:ln w="28575">
                  <a:solidFill>
                    <a:schemeClr val="tx1"/>
                  </a:solidFill>
                </a:ln>
                <a:solidFill>
                  <a:srgbClr val="ED1B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Mind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632CC9-2B01-BA4A-DF0A-F3AB44815E56}"/>
              </a:ext>
            </a:extLst>
          </p:cNvPr>
          <p:cNvSpPr txBox="1"/>
          <p:nvPr/>
        </p:nvSpPr>
        <p:spPr>
          <a:xfrm rot="20890543">
            <a:off x="1498641" y="55039"/>
            <a:ext cx="20833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28575">
                  <a:solidFill>
                    <a:schemeClr val="tx1"/>
                  </a:solidFill>
                </a:ln>
                <a:solidFill>
                  <a:srgbClr val="FFC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TO </a:t>
            </a:r>
          </a:p>
          <a:p>
            <a:pPr algn="ctr"/>
            <a:r>
              <a:rPr lang="en-GB" sz="3200" b="1" dirty="0">
                <a:ln w="28575">
                  <a:solidFill>
                    <a:schemeClr val="tx1"/>
                  </a:solidFill>
                </a:ln>
                <a:solidFill>
                  <a:srgbClr val="FFC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YOUR</a:t>
            </a:r>
            <a:endParaRPr lang="en-GB" sz="6000" b="1" dirty="0">
              <a:ln w="28575">
                <a:solidFill>
                  <a:schemeClr val="tx1"/>
                </a:solidFill>
              </a:ln>
              <a:solidFill>
                <a:srgbClr val="FFCD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14" name="Picture 13" descr="A close-up of a message&#10;&#10;Description automatically generated">
            <a:extLst>
              <a:ext uri="{FF2B5EF4-FFF2-40B4-BE49-F238E27FC236}">
                <a16:creationId xmlns:a16="http://schemas.microsoft.com/office/drawing/2014/main" id="{888405D7-19BE-CB36-B730-6DD1DCE637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282"/>
            <a:ext cx="6858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45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BF79C-85DD-99CA-F3FF-FC1CAED1D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2403A9F-DBEE-03FE-6BA0-311B0E2E10A6}"/>
              </a:ext>
            </a:extLst>
          </p:cNvPr>
          <p:cNvSpPr txBox="1"/>
          <p:nvPr/>
        </p:nvSpPr>
        <p:spPr>
          <a:xfrm>
            <a:off x="119641" y="865943"/>
            <a:ext cx="6481412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Use this simple technique to calm and focus your mind.</a:t>
            </a:r>
          </a:p>
          <a:p>
            <a:endParaRPr lang="en-GB" sz="3200" dirty="0"/>
          </a:p>
          <a:p>
            <a:r>
              <a:rPr lang="en-US" sz="3200" dirty="0">
                <a:ea typeface="Roboto" panose="02000000000000000000" pitchFamily="2" charset="0"/>
              </a:rPr>
              <a:t>Becoming aware of the silence</a:t>
            </a:r>
          </a:p>
          <a:p>
            <a:r>
              <a:rPr lang="en-US" sz="3200" dirty="0">
                <a:ea typeface="Roboto" panose="02000000000000000000" pitchFamily="2" charset="0"/>
              </a:rPr>
              <a:t>Relaxing your shoulders</a:t>
            </a:r>
          </a:p>
          <a:p>
            <a:r>
              <a:rPr lang="en-US" sz="3200" dirty="0">
                <a:ea typeface="Roboto" panose="02000000000000000000" pitchFamily="2" charset="0"/>
              </a:rPr>
              <a:t>Sense how the chair supports you</a:t>
            </a:r>
          </a:p>
          <a:p>
            <a:r>
              <a:rPr lang="en-US" sz="3200" dirty="0">
                <a:ea typeface="Roboto" panose="02000000000000000000" pitchFamily="2" charset="0"/>
              </a:rPr>
              <a:t>Open your hands and let them rest</a:t>
            </a:r>
          </a:p>
          <a:p>
            <a:r>
              <a:rPr lang="en-US" sz="3200" dirty="0">
                <a:ea typeface="Roboto" panose="02000000000000000000" pitchFamily="2" charset="0"/>
              </a:rPr>
              <a:t>Feel the ground supporting your feet</a:t>
            </a:r>
          </a:p>
          <a:p>
            <a:endParaRPr lang="en-US" sz="3200" dirty="0">
              <a:ea typeface="Roboto" panose="02000000000000000000" pitchFamily="2" charset="0"/>
            </a:endParaRPr>
          </a:p>
          <a:p>
            <a:r>
              <a:rPr lang="en-US" sz="3200" dirty="0">
                <a:ea typeface="Roboto" panose="02000000000000000000" pitchFamily="2" charset="0"/>
              </a:rPr>
              <a:t>Slowing down breathing</a:t>
            </a:r>
          </a:p>
          <a:p>
            <a:r>
              <a:rPr lang="en-US" sz="3200" dirty="0">
                <a:ea typeface="Roboto" panose="02000000000000000000" pitchFamily="2" charset="0"/>
              </a:rPr>
              <a:t>Slowing down thoughts</a:t>
            </a:r>
          </a:p>
          <a:p>
            <a:endParaRPr lang="en-US" sz="3200" dirty="0">
              <a:ea typeface="Roboto" panose="02000000000000000000" pitchFamily="2" charset="0"/>
            </a:endParaRPr>
          </a:p>
          <a:p>
            <a:r>
              <a:rPr lang="en-US" sz="3200" dirty="0">
                <a:ea typeface="Roboto" panose="02000000000000000000" pitchFamily="2" charset="0"/>
              </a:rPr>
              <a:t>As your mind wanders</a:t>
            </a:r>
          </a:p>
          <a:p>
            <a:r>
              <a:rPr lang="en-US" sz="3200" dirty="0">
                <a:ea typeface="Roboto" panose="02000000000000000000" pitchFamily="2" charset="0"/>
              </a:rPr>
              <a:t>Notice the thought</a:t>
            </a:r>
          </a:p>
          <a:p>
            <a:r>
              <a:rPr lang="en-US" sz="3200" dirty="0">
                <a:ea typeface="Roboto" panose="02000000000000000000" pitchFamily="2" charset="0"/>
              </a:rPr>
              <a:t>Bringing focus back </a:t>
            </a:r>
            <a:br>
              <a:rPr lang="en-US" sz="3200" dirty="0">
                <a:ea typeface="Roboto" panose="02000000000000000000" pitchFamily="2" charset="0"/>
              </a:rPr>
            </a:br>
            <a:r>
              <a:rPr lang="en-US" sz="3200" dirty="0">
                <a:ea typeface="Roboto" panose="02000000000000000000" pitchFamily="2" charset="0"/>
              </a:rPr>
              <a:t>to the breath</a:t>
            </a:r>
          </a:p>
          <a:p>
            <a:endParaRPr lang="en-US" sz="3200" dirty="0">
              <a:ea typeface="Roboto" panose="02000000000000000000" pitchFamily="2" charset="0"/>
            </a:endParaRPr>
          </a:p>
          <a:p>
            <a:r>
              <a:rPr lang="en-US" sz="3200" dirty="0">
                <a:ea typeface="Roboto" panose="02000000000000000000" pitchFamily="2" charset="0"/>
              </a:rPr>
              <a:t>Feeling calm and refreshed</a:t>
            </a:r>
          </a:p>
        </p:txBody>
      </p:sp>
      <p:pic>
        <p:nvPicPr>
          <p:cNvPr id="5" name="Picture 2" descr="Redeem a Code - Headspace">
            <a:extLst>
              <a:ext uri="{FF2B5EF4-FFF2-40B4-BE49-F238E27FC236}">
                <a16:creationId xmlns:a16="http://schemas.microsoft.com/office/drawing/2014/main" id="{A2B81863-19FB-DA55-324F-A2B142EDC0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8413" l="10000" r="98250">
                        <a14:foregroundMark x1="67708" y1="42937" x2="71583" y2="68730"/>
                        <a14:foregroundMark x1="71583" y1="68730" x2="71333" y2="68254"/>
                        <a14:foregroundMark x1="64083" y1="48889" x2="75292" y2="89444"/>
                        <a14:foregroundMark x1="75292" y1="89444" x2="74708" y2="87302"/>
                        <a14:foregroundMark x1="83042" y1="19921" x2="84125" y2="52619"/>
                        <a14:foregroundMark x1="84125" y1="52619" x2="84125" y2="52619"/>
                        <a14:foregroundMark x1="92333" y1="28175" x2="93917" y2="59286"/>
                        <a14:foregroundMark x1="93917" y1="59286" x2="93417" y2="58095"/>
                        <a14:foregroundMark x1="76167" y1="32778" x2="77000" y2="51905"/>
                        <a14:foregroundMark x1="83875" y1="31905" x2="85458" y2="46825"/>
                        <a14:foregroundMark x1="86792" y1="37143" x2="88125" y2="48889"/>
                        <a14:foregroundMark x1="74000" y1="35794" x2="71333" y2="48413"/>
                        <a14:foregroundMark x1="92458" y1="18333" x2="96333" y2="37381"/>
                        <a14:foregroundMark x1="93917" y1="79286" x2="93708" y2="88968"/>
                        <a14:foregroundMark x1="93708" y1="88968" x2="92333" y2="90794"/>
                        <a14:foregroundMark x1="74083" y1="56984" x2="85958" y2="80000"/>
                        <a14:foregroundMark x1="64792" y1="71032" x2="75375" y2="86429"/>
                        <a14:foregroundMark x1="75375" y1="86429" x2="75292" y2="86429"/>
                        <a14:foregroundMark x1="81958" y1="42460" x2="80625" y2="49127"/>
                        <a14:foregroundMark x1="98042" y1="24762" x2="95167" y2="72222"/>
                        <a14:foregroundMark x1="95167" y1="72222" x2="94042" y2="73095"/>
                        <a14:foregroundMark x1="98250" y1="88016" x2="70417" y2="90079"/>
                        <a14:foregroundMark x1="70417" y1="90079" x2="63875" y2="83016"/>
                        <a14:foregroundMark x1="63875" y1="83016" x2="60292" y2="67540"/>
                        <a14:foregroundMark x1="60292" y1="67540" x2="60083" y2="64127"/>
                        <a14:foregroundMark x1="60083" y1="80873" x2="64625" y2="91587"/>
                        <a14:foregroundMark x1="64625" y1="91587" x2="75750" y2="98413"/>
                        <a14:foregroundMark x1="75750" y1="98413" x2="95000" y2="95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56"/>
          <a:stretch/>
        </p:blipFill>
        <p:spPr bwMode="auto">
          <a:xfrm>
            <a:off x="3568700" y="5547353"/>
            <a:ext cx="3169659" cy="34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Flowchart: Document 17">
            <a:extLst>
              <a:ext uri="{FF2B5EF4-FFF2-40B4-BE49-F238E27FC236}">
                <a16:creationId xmlns:a16="http://schemas.microsoft.com/office/drawing/2014/main" id="{57D6203D-07ED-A6DF-9DC1-65FDD842478C}"/>
              </a:ext>
            </a:extLst>
          </p:cNvPr>
          <p:cNvSpPr/>
          <p:nvPr/>
        </p:nvSpPr>
        <p:spPr>
          <a:xfrm rot="10800000">
            <a:off x="5681305" y="10806017"/>
            <a:ext cx="6858000" cy="742950"/>
          </a:xfrm>
          <a:prstGeom prst="flowChartDocument">
            <a:avLst/>
          </a:prstGeom>
          <a:solidFill>
            <a:srgbClr val="0192FF">
              <a:alpha val="93333"/>
            </a:srgb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30A367-4F43-4FE9-AA94-031518E37F9F}"/>
              </a:ext>
            </a:extLst>
          </p:cNvPr>
          <p:cNvSpPr txBox="1"/>
          <p:nvPr/>
        </p:nvSpPr>
        <p:spPr>
          <a:xfrm>
            <a:off x="5681305" y="10993252"/>
            <a:ext cx="685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u="none" strike="noStrik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‘ALL SHALL BE WELL’ </a:t>
            </a:r>
            <a:r>
              <a:rPr lang="en-US" sz="2800" i="1" u="none" strike="noStrik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Julian of Norwich</a:t>
            </a:r>
            <a:endParaRPr lang="en-GB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422243-AF50-60B0-80D5-A9135B9CAD2E}"/>
              </a:ext>
            </a:extLst>
          </p:cNvPr>
          <p:cNvSpPr txBox="1"/>
          <p:nvPr/>
        </p:nvSpPr>
        <p:spPr>
          <a:xfrm>
            <a:off x="215900" y="98907"/>
            <a:ext cx="63851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28575">
                  <a:solidFill>
                    <a:schemeClr val="tx1"/>
                  </a:solidFill>
                </a:ln>
                <a:solidFill>
                  <a:srgbClr val="FFC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Breathing Meditation</a:t>
            </a:r>
            <a:endParaRPr lang="en-GB" sz="9600" b="1" dirty="0">
              <a:solidFill>
                <a:srgbClr val="FFCE00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419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B8A41-9523-E36B-52E9-BD9129CCE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uksouth1-mediap.svc.ms/transform/thumbnail?provider=spo&amp;inputFormat=jpg&amp;cs=fFNQTw&amp;docid=https%3A%2F%2Fndhs-my.sharepoint.com%3A443%2F_api%2Fv2.0%2Fdrives%2Fb!o7fclNXuqEGo1yhKVt_0DtJyqj6nrj9FjVjR5wjFKhRrZ2qMx09xTK56RScDlHig%2Fitems%2F01STZFR2E74SHQXW6NGJAJV3XXYRAN64DS%3Fversion%3DPublished&amp;access_token=eyJ0eXAiOiJKV1QiLCJhbGciOiJub25lIn0.eyJhdWQiOiIwMDAwMDAwMy0wMDAwLTBmZjEtY2UwMC0wMDAwMDAwMDAwMDAvbmRocy1teS5zaGFyZXBvaW50LmNvbUBlZTZjYTk3OS05NjBiLTRlMWUtYWY5ZC0yOGZiZmRjMzE1MzMiLCJpc3MiOiIwMDAwMDAwMy0wMDAwLTBmZjEtY2UwMC0wMDAwMDAwMDAwMDAiLCJuYmYiOiIxNTg4Nzc2OTY2IiwiZXhwIjoiMTU4ODc5ODU2NiIsImVuZHBvaW50dXJsIjoiSERJNTc1N0pBbWw5N3dQcTN6U21nNGFpbm44a2w5YzBqYllhWmVQT2h2QT0iLCJlbmRwb2ludHVybExlbmd0aCI6IjExNCIsImlzbG9vcGJhY2siOiJUcnVlIiwiY2lkIjoiT1RaallUUm1PV1l0TkRCbU5TMHlNREF3TFRNNVlUVXROVEV3WmpsbU5UWmtPVEV6IiwidmVyIjoiaGFzaGVkcHJvb2Z0b2tlbiIsInNpdGVpZCI6Ik9UUmtZMkkzWVRNdFpXVmtOUzAwTVdFNExXRTRaRGN0TWpnMFlUVTJaR1ptTkRCbCIsInNpZ25pbl9zdGF0ZSI6IltcImttc2lcIl0iLCJuYW1laWQiOiIwIy5mfG1lbWJlcnNoaXB8YXNhdmFnZUBuZGhzLm9yZy51ayIsIm5paSI6Im1pY3Jvc29mdC5zaGFyZXBvaW50IiwiaXN1c2VyIjoidHJ1ZSIsImNhY2hla2V5IjoiMGguZnxtZW1iZXJzaGlwfDEwMDMyMDAwMzM0YzAxZWVAbGl2ZS5jb20iLCJ0dCI6IjAiLCJ1c2VQZXJzaXN0ZW50Q29va2llIjoiMyJ9.YUJPOElMb2hROGcyUjhWRWpKcjNNZHBBYlBPMTVYTnM3Zm9FT2FMODVrMD0&amp;encodeFailures=1&amp;srcWidth=&amp;srcHeight=&amp;width=494&amp;height=509&amp;action=Access">
            <a:extLst>
              <a:ext uri="{FF2B5EF4-FFF2-40B4-BE49-F238E27FC236}">
                <a16:creationId xmlns:a16="http://schemas.microsoft.com/office/drawing/2014/main" id="{4F54A014-3A6F-455A-C181-ACD456D6D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326">
            <a:off x="3304907" y="5862362"/>
            <a:ext cx="3507665" cy="361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CE512E-64C0-5038-8378-4E9530841F5F}"/>
              </a:ext>
            </a:extLst>
          </p:cNvPr>
          <p:cNvSpPr txBox="1"/>
          <p:nvPr/>
        </p:nvSpPr>
        <p:spPr>
          <a:xfrm>
            <a:off x="268173" y="950094"/>
            <a:ext cx="431652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ndara" panose="020E0502030303020204" pitchFamily="34" charset="0"/>
              </a:rPr>
              <a:t>God grant me the serenity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To accept the things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I cannot change;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Courage to change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the things I can;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And wisdom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to know the difference.</a:t>
            </a:r>
          </a:p>
        </p:txBody>
      </p:sp>
      <p:sp>
        <p:nvSpPr>
          <p:cNvPr id="18" name="Flowchart: Document 17">
            <a:extLst>
              <a:ext uri="{FF2B5EF4-FFF2-40B4-BE49-F238E27FC236}">
                <a16:creationId xmlns:a16="http://schemas.microsoft.com/office/drawing/2014/main" id="{F0E6BCE3-8A98-7D43-CBA7-152699C8E4BA}"/>
              </a:ext>
            </a:extLst>
          </p:cNvPr>
          <p:cNvSpPr/>
          <p:nvPr/>
        </p:nvSpPr>
        <p:spPr>
          <a:xfrm rot="10800000">
            <a:off x="5681305" y="10806017"/>
            <a:ext cx="6858000" cy="742950"/>
          </a:xfrm>
          <a:prstGeom prst="flowChartDocument">
            <a:avLst/>
          </a:prstGeom>
          <a:solidFill>
            <a:srgbClr val="0192FF">
              <a:alpha val="93333"/>
            </a:srgb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0359917-81A6-2790-1610-1774B574DFA5}"/>
              </a:ext>
            </a:extLst>
          </p:cNvPr>
          <p:cNvSpPr txBox="1"/>
          <p:nvPr/>
        </p:nvSpPr>
        <p:spPr>
          <a:xfrm>
            <a:off x="5681305" y="10993252"/>
            <a:ext cx="685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u="none" strike="noStrik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‘ALL SHALL BE WELL’ </a:t>
            </a:r>
            <a:r>
              <a:rPr lang="en-US" sz="2800" i="1" u="none" strike="noStrik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Julian of Norwich</a:t>
            </a:r>
            <a:endParaRPr lang="en-GB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0E0E97-21FF-778E-E978-0A6EACFFD4F1}"/>
              </a:ext>
            </a:extLst>
          </p:cNvPr>
          <p:cNvSpPr txBox="1"/>
          <p:nvPr/>
        </p:nvSpPr>
        <p:spPr>
          <a:xfrm>
            <a:off x="0" y="63150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28575">
                  <a:solidFill>
                    <a:schemeClr val="tx1"/>
                  </a:solidFill>
                </a:ln>
                <a:solidFill>
                  <a:srgbClr val="FFC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Prayers &amp; Wisdom</a:t>
            </a:r>
            <a:endParaRPr lang="en-GB" sz="9600" b="1" dirty="0">
              <a:solidFill>
                <a:srgbClr val="FFCE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853E457-6CA0-3C58-79EA-A6C954A02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6051045"/>
            <a:ext cx="2605088" cy="390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B250AC-1429-25D7-281F-F2EDD8958C9B}"/>
              </a:ext>
            </a:extLst>
          </p:cNvPr>
          <p:cNvSpPr txBox="1"/>
          <p:nvPr/>
        </p:nvSpPr>
        <p:spPr>
          <a:xfrm>
            <a:off x="2093129" y="4007837"/>
            <a:ext cx="468482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2800" dirty="0">
                <a:latin typeface="Candara" panose="020E0502030303020204" pitchFamily="34" charset="0"/>
              </a:rPr>
              <a:t>‘All shall be well</a:t>
            </a:r>
          </a:p>
          <a:p>
            <a:pPr algn="r"/>
            <a:r>
              <a:rPr lang="en-US" sz="2800" dirty="0">
                <a:latin typeface="Candara" panose="020E0502030303020204" pitchFamily="34" charset="0"/>
              </a:rPr>
              <a:t>And all shall be well</a:t>
            </a:r>
          </a:p>
          <a:p>
            <a:pPr algn="r"/>
            <a:r>
              <a:rPr lang="en-US" sz="2800" dirty="0">
                <a:latin typeface="Candara" panose="020E0502030303020204" pitchFamily="34" charset="0"/>
              </a:rPr>
              <a:t>And all manner of things</a:t>
            </a:r>
          </a:p>
          <a:p>
            <a:pPr algn="r"/>
            <a:r>
              <a:rPr lang="en-US" sz="2800" dirty="0">
                <a:latin typeface="Candara" panose="020E0502030303020204" pitchFamily="34" charset="0"/>
              </a:rPr>
              <a:t>Shall be well’</a:t>
            </a:r>
          </a:p>
          <a:p>
            <a:pPr algn="r"/>
            <a:r>
              <a:rPr lang="en-US" sz="2400" i="1" dirty="0">
                <a:solidFill>
                  <a:srgbClr val="FF3300"/>
                </a:solidFill>
                <a:latin typeface="Candara" panose="020E0502030303020204" pitchFamily="34" charset="0"/>
              </a:rPr>
              <a:t>Julian of Norwich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140544-A43B-0C17-042C-EE026BD67CB0}"/>
              </a:ext>
            </a:extLst>
          </p:cNvPr>
          <p:cNvSpPr txBox="1"/>
          <p:nvPr/>
        </p:nvSpPr>
        <p:spPr>
          <a:xfrm>
            <a:off x="337662" y="6589279"/>
            <a:ext cx="36463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ndara" panose="020E0502030303020204" pitchFamily="34" charset="0"/>
              </a:rPr>
              <a:t>‘See the Good God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in everything.’</a:t>
            </a:r>
          </a:p>
          <a:p>
            <a:endParaRPr lang="en-US" sz="2800" dirty="0">
              <a:latin typeface="Candara" panose="020E0502030303020204" pitchFamily="34" charset="0"/>
            </a:endParaRPr>
          </a:p>
          <a:p>
            <a:r>
              <a:rPr lang="en-US" sz="2800" dirty="0">
                <a:latin typeface="Candara" panose="020E0502030303020204" pitchFamily="34" charset="0"/>
              </a:rPr>
              <a:t>‘Let us do our best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and ask God </a:t>
            </a:r>
          </a:p>
          <a:p>
            <a:r>
              <a:rPr lang="en-US" sz="2800" dirty="0">
                <a:latin typeface="Candara" panose="020E0502030303020204" pitchFamily="34" charset="0"/>
              </a:rPr>
              <a:t>to do the rest.’</a:t>
            </a:r>
          </a:p>
          <a:p>
            <a:pPr algn="r"/>
            <a:r>
              <a:rPr lang="en-US" sz="2400" i="1" dirty="0">
                <a:solidFill>
                  <a:srgbClr val="FF3300"/>
                </a:solidFill>
                <a:latin typeface="Candara" panose="020E0502030303020204" pitchFamily="34" charset="0"/>
              </a:rPr>
              <a:t>St Julie </a:t>
            </a:r>
            <a:r>
              <a:rPr lang="en-US" sz="2400" i="1" dirty="0" err="1">
                <a:solidFill>
                  <a:srgbClr val="FF3300"/>
                </a:solidFill>
                <a:latin typeface="Candara" panose="020E0502030303020204" pitchFamily="34" charset="0"/>
              </a:rPr>
              <a:t>Billart</a:t>
            </a:r>
            <a:endParaRPr lang="en-US" sz="2400" i="1" dirty="0">
              <a:solidFill>
                <a:srgbClr val="FF3300"/>
              </a:solidFill>
              <a:latin typeface="Candara" panose="020E0502030303020204" pitchFamily="34" charset="0"/>
            </a:endParaRPr>
          </a:p>
        </p:txBody>
      </p:sp>
      <p:pic>
        <p:nvPicPr>
          <p:cNvPr id="8" name="Picture 7" descr="A close up of a sunflower&#10;&#10;Description automatically generated">
            <a:extLst>
              <a:ext uri="{FF2B5EF4-FFF2-40B4-BE49-F238E27FC236}">
                <a16:creationId xmlns:a16="http://schemas.microsoft.com/office/drawing/2014/main" id="{12F64C81-1915-C934-665D-D0B47BD8D7B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29000" y="597359"/>
            <a:ext cx="3970678" cy="3553420"/>
          </a:xfrm>
          <a:prstGeom prst="rect">
            <a:avLst/>
          </a:prstGeom>
        </p:spPr>
      </p:pic>
      <p:pic>
        <p:nvPicPr>
          <p:cNvPr id="9" name="Picture 8" descr="A close-up of a sunflower&#10;&#10;Description automatically generated">
            <a:extLst>
              <a:ext uri="{FF2B5EF4-FFF2-40B4-BE49-F238E27FC236}">
                <a16:creationId xmlns:a16="http://schemas.microsoft.com/office/drawing/2014/main" id="{AF1A1BF3-1C12-246A-F994-D26FB134D95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-190360" y="3388594"/>
            <a:ext cx="3720339" cy="372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44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D547A4D-CAA6-7690-2A51-317CBDF1C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903166"/>
              </p:ext>
            </p:extLst>
          </p:nvPr>
        </p:nvGraphicFramePr>
        <p:xfrm>
          <a:off x="179785" y="8778301"/>
          <a:ext cx="6498429" cy="1108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8429">
                  <a:extLst>
                    <a:ext uri="{9D8B030D-6E8A-4147-A177-3AD203B41FA5}">
                      <a16:colId xmlns:a16="http://schemas.microsoft.com/office/drawing/2014/main" val="598249951"/>
                    </a:ext>
                  </a:extLst>
                </a:gridCol>
              </a:tblGrid>
              <a:tr h="288371">
                <a:tc>
                  <a:txBody>
                    <a:bodyPr/>
                    <a:lstStyle/>
                    <a:p>
                      <a:r>
                        <a:rPr lang="en-GB" sz="2000" dirty="0"/>
                        <a:t>WHERE TO LOOK FOR REVISION AND EXAM ADVICE</a:t>
                      </a:r>
                    </a:p>
                  </a:txBody>
                  <a:tcPr>
                    <a:solidFill>
                      <a:srgbClr val="E600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463486"/>
                  </a:ext>
                </a:extLst>
              </a:tr>
              <a:tr h="71192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2000" b="0" dirty="0">
                          <a:latin typeface="Avenir Next LT Pro" panose="020B0504020202020204" pitchFamily="34" charset="0"/>
                        </a:rPr>
                        <a:t>Go to ndhs.org.uk Click on the Student Menu.  Click on Y11. Click a drop down for subject specific advice.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9024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C60DE65-B5A4-26BA-19C9-8F348BDF1A69}"/>
              </a:ext>
            </a:extLst>
          </p:cNvPr>
          <p:cNvSpPr txBox="1"/>
          <p:nvPr/>
        </p:nvSpPr>
        <p:spPr>
          <a:xfrm>
            <a:off x="0" y="1365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28575">
                  <a:solidFill>
                    <a:schemeClr val="tx1"/>
                  </a:solidFill>
                </a:ln>
                <a:solidFill>
                  <a:srgbClr val="FFC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Plan Your Revision</a:t>
            </a:r>
            <a:endParaRPr lang="en-GB" sz="9600" b="1" dirty="0">
              <a:solidFill>
                <a:srgbClr val="FFCE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6" name="Picture 5" descr="A blank chart with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556E2199-BAAD-0A56-E5BE-6C253B308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51083" y="3236633"/>
            <a:ext cx="1806541" cy="2609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Picture 7" descr="A calendar with several days of the week&#10;&#10;Description automatically generated">
            <a:extLst>
              <a:ext uri="{FF2B5EF4-FFF2-40B4-BE49-F238E27FC236}">
                <a16:creationId xmlns:a16="http://schemas.microsoft.com/office/drawing/2014/main" id="{87CE2273-2A51-9496-1315-6AA6422F3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21" y="4869171"/>
            <a:ext cx="2130179" cy="30773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0E1566A-9B0C-78C3-1FAE-A0E0F7B62E8E}"/>
              </a:ext>
            </a:extLst>
          </p:cNvPr>
          <p:cNvSpPr txBox="1"/>
          <p:nvPr/>
        </p:nvSpPr>
        <p:spPr>
          <a:xfrm>
            <a:off x="179784" y="3382579"/>
            <a:ext cx="3249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Revision Tracker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venir Next LT Pro" panose="020B0504020202020204" pitchFamily="34" charset="0"/>
              </a:rPr>
              <a:t>Write in your subjects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venir Next LT Pro" panose="020B0504020202020204" pitchFamily="34" charset="0"/>
              </a:rPr>
              <a:t>Colour in the dots as you revise each subject</a:t>
            </a:r>
            <a:endParaRPr lang="en-GB" sz="2000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EAE3725-F2CE-DAD0-EF00-660A82AA18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690187"/>
              </p:ext>
            </p:extLst>
          </p:nvPr>
        </p:nvGraphicFramePr>
        <p:xfrm>
          <a:off x="179784" y="774004"/>
          <a:ext cx="6498429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8429">
                  <a:extLst>
                    <a:ext uri="{9D8B030D-6E8A-4147-A177-3AD203B41FA5}">
                      <a16:colId xmlns:a16="http://schemas.microsoft.com/office/drawing/2014/main" val="5982499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WHAT SUBJECTS TO REVISE WHEN</a:t>
                      </a:r>
                    </a:p>
                  </a:txBody>
                  <a:tcPr>
                    <a:solidFill>
                      <a:srgbClr val="0192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463486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2000" b="0">
                          <a:latin typeface="Avenir Next LT Pro" panose="020B0504020202020204" pitchFamily="34" charset="0"/>
                        </a:rPr>
                        <a:t>Prioritise English and Maths if you are borderline 4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2000" b="0">
                          <a:latin typeface="Avenir Next LT Pro" panose="020B0504020202020204" pitchFamily="34" charset="0"/>
                        </a:rPr>
                        <a:t>10 subjects \ 5 days = 2 sessions per day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2000" b="0">
                          <a:latin typeface="Avenir Next LT Pro" panose="020B0504020202020204" pitchFamily="34" charset="0"/>
                        </a:rPr>
                        <a:t>Consider which subjects may require more time</a:t>
                      </a:r>
                    </a:p>
                    <a:p>
                      <a:pPr marL="342900" marR="0" lvl="0" indent="-3429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2000" b="0">
                          <a:latin typeface="Avenir Next LT Pro" panose="020B0504020202020204" pitchFamily="34" charset="0"/>
                        </a:rPr>
                        <a:t>Break each subject into key topics you need to prioritise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2000" b="0">
                          <a:latin typeface="Avenir Next LT Pro" panose="020B0504020202020204" pitchFamily="34" charset="0"/>
                        </a:rPr>
                        <a:t>Pair subjects that require different ways to revise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2000" b="0">
                          <a:latin typeface="Avenir Next LT Pro" panose="020B0504020202020204" pitchFamily="34" charset="0"/>
                        </a:rPr>
                        <a:t>Ensure that you revisit subjects to reinforce recall</a:t>
                      </a:r>
                      <a:endParaRPr lang="en-US" sz="2000" b="0" dirty="0">
                        <a:latin typeface="Avenir Next LT Pro" panose="020B05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9024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1E3A56E1-77F1-85F4-46E1-ABEBDB502983}"/>
              </a:ext>
            </a:extLst>
          </p:cNvPr>
          <p:cNvSpPr txBox="1"/>
          <p:nvPr/>
        </p:nvSpPr>
        <p:spPr>
          <a:xfrm>
            <a:off x="3114924" y="5714887"/>
            <a:ext cx="356328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Daily Planner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venir Next LT Pro" panose="020B0504020202020204" pitchFamily="34" charset="0"/>
              </a:rPr>
              <a:t>Add downtime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venir Next LT Pro" panose="020B0504020202020204" pitchFamily="34" charset="0"/>
              </a:rPr>
              <a:t>Schedule blocks of time to revise a variety of subjects each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venir Next LT Pro" panose="020B0504020202020204" pitchFamily="34" charset="0"/>
              </a:rPr>
              <a:t>Add extra sessions during holidays for priority subjects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EAD186E-0E44-FFD9-439C-F052128658D5}"/>
              </a:ext>
            </a:extLst>
          </p:cNvPr>
          <p:cNvSpPr txBox="1"/>
          <p:nvPr/>
        </p:nvSpPr>
        <p:spPr>
          <a:xfrm>
            <a:off x="179784" y="8195339"/>
            <a:ext cx="64984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venir Next LT Pro" panose="020B0504020202020204" pitchFamily="34" charset="0"/>
              </a:rPr>
              <a:t>Habit Tracker:     </a:t>
            </a:r>
            <a:r>
              <a:rPr lang="en-GB" sz="2000" b="1" dirty="0">
                <a:solidFill>
                  <a:srgbClr val="FF0000"/>
                </a:solidFill>
                <a:latin typeface="Avenir Next LT Pro" panose="020B0504020202020204" pitchFamily="34" charset="0"/>
              </a:rPr>
              <a:t>= Sleep     </a:t>
            </a:r>
            <a:r>
              <a:rPr lang="en-GB" sz="2000" b="1" dirty="0">
                <a:solidFill>
                  <a:srgbClr val="0070C0"/>
                </a:solidFill>
                <a:latin typeface="Avenir Next LT Pro" panose="020B0504020202020204" pitchFamily="34" charset="0"/>
              </a:rPr>
              <a:t> = Water        </a:t>
            </a:r>
            <a:r>
              <a:rPr lang="en-GB" sz="2000" b="1" dirty="0">
                <a:solidFill>
                  <a:srgbClr val="00B050"/>
                </a:solidFill>
                <a:latin typeface="Avenir Next LT Pro" panose="020B0504020202020204" pitchFamily="34" charset="0"/>
              </a:rPr>
              <a:t>= Wellbeing</a:t>
            </a:r>
          </a:p>
        </p:txBody>
      </p:sp>
      <p:pic>
        <p:nvPicPr>
          <p:cNvPr id="36" name="Graphic 35" descr="Alarm clock with solid fill">
            <a:extLst>
              <a:ext uri="{FF2B5EF4-FFF2-40B4-BE49-F238E27FC236}">
                <a16:creationId xmlns:a16="http://schemas.microsoft.com/office/drawing/2014/main" id="{64548FA2-C12F-D976-2BA4-59FE85C9E8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931638" y="8178479"/>
            <a:ext cx="416972" cy="416970"/>
          </a:xfrm>
          <a:prstGeom prst="rect">
            <a:avLst/>
          </a:prstGeom>
        </p:spPr>
      </p:pic>
      <p:pic>
        <p:nvPicPr>
          <p:cNvPr id="37" name="Graphic 36" descr="Water outline">
            <a:extLst>
              <a:ext uri="{FF2B5EF4-FFF2-40B4-BE49-F238E27FC236}">
                <a16:creationId xmlns:a16="http://schemas.microsoft.com/office/drawing/2014/main" id="{E66089EF-8541-62E2-6EAA-E048706586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220512" y="8178477"/>
            <a:ext cx="416972" cy="416972"/>
          </a:xfrm>
          <a:prstGeom prst="rect">
            <a:avLst/>
          </a:prstGeom>
        </p:spPr>
      </p:pic>
      <p:pic>
        <p:nvPicPr>
          <p:cNvPr id="38" name="Graphic 37" descr="Smiling face outline with solid fill">
            <a:extLst>
              <a:ext uri="{FF2B5EF4-FFF2-40B4-BE49-F238E27FC236}">
                <a16:creationId xmlns:a16="http://schemas.microsoft.com/office/drawing/2014/main" id="{DE47DEC9-198B-7580-852E-A5A38F44B4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53869" y="8158778"/>
            <a:ext cx="456370" cy="456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964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36CBA-B02E-6890-B41D-6000BD5F8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ED100C2-C68A-2B79-C763-6BCF8FE8C892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2C6E307-4848-C634-9053-969061E398C1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029F1D1-EF88-BEAB-ED72-370A62CD690F}"/>
              </a:ext>
            </a:extLst>
          </p:cNvPr>
          <p:cNvSpPr txBox="1"/>
          <p:nvPr/>
        </p:nvSpPr>
        <p:spPr>
          <a:xfrm>
            <a:off x="348376" y="12700"/>
            <a:ext cx="6509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HALF TERM HOLS. 16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22</a:t>
            </a:r>
            <a:r>
              <a:rPr lang="en-US" sz="2400" b="1" baseline="30000" dirty="0">
                <a:latin typeface="Segoe Print" panose="02000600000000000000" pitchFamily="2" charset="0"/>
              </a:rPr>
              <a:t>nd </a:t>
            </a:r>
            <a:r>
              <a:rPr lang="en-US" sz="2400" b="1" dirty="0">
                <a:latin typeface="Segoe Print" panose="02000600000000000000" pitchFamily="2" charset="0"/>
              </a:rPr>
              <a:t>Feb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C2FBF0B-667C-46D3-7C2B-575A5A6B53CB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A00177D-C01E-A606-F0FC-448D67BA6E27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F2CE08CA-8082-8D8A-D189-1FCDC181CF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35F87CC5-D444-CC55-ECED-E03909EE76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F43C2889-E62F-362D-80D7-664DFD046A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18BDD0A8-7CF7-25B7-DC91-27E3965AA2D3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B8ACBB6E-97A6-27CB-A854-AA72569C7B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E1B62853-CCB9-71DF-4802-BD32CFFAAB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C36167CA-7DBB-C610-8F16-BC9BE49AE7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19FD697A-EA95-4DD6-BA74-FD276545B50D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88573D7D-86BF-E4E5-2547-0980407E9F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3D05E300-FD89-9D16-0B64-E3A40BCCAA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E2994830-FAFA-E811-B03D-C60F2BE1E3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AC9B5173-3152-754B-D49E-DADDB889ADB4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1F50DA95-AAD6-75D8-66F3-81324B19A7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8A0EE63E-E61D-800F-DE0F-B1B39E817E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D6A1DC61-47B4-034C-2F8D-C61F2D6447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FF535C5-0E51-A066-3D98-84C87A5359D7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6F1919ED-D3E8-EE10-0589-67DFB5B753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C81BFF58-9AF7-4C35-C19E-67099DF4E4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6C1F808A-1847-8380-8DB2-9848CA70D9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C6D68875-5C36-926C-0C10-F9662FC847E8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F4E1F281-5374-FDB6-15BD-321000C4AF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65796B01-BA75-6CB3-EACF-3E8ABA6B0F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DFA9A491-AA10-BEC5-03DC-4DB0F0D345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AF297380-5B2F-BC6F-4494-F289B8AB7739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7A67A2CB-2962-EBC7-19CD-466F067A03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B3351002-AE31-B54D-4FD5-2C71B4D071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77D28A96-832E-AE7E-908A-339E846D03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500061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6E6BFA-FF63-20DC-25B7-BAC6D9280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251F41E-32EB-1259-33C5-B520362BB536}"/>
              </a:ext>
            </a:extLst>
          </p:cNvPr>
          <p:cNvGraphicFramePr>
            <a:graphicFrameLocks noGrp="1"/>
          </p:cNvGraphicFramePr>
          <p:nvPr/>
        </p:nvGraphicFramePr>
        <p:xfrm>
          <a:off x="226621" y="6785491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1ACF97C-5E95-9722-9636-9881CFA54832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E7ADF3F-334C-3179-CA73-7ECCDD55683D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23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Feb - Sunday 1</a:t>
            </a:r>
            <a:r>
              <a:rPr lang="en-US" sz="2400" b="1" baseline="30000" dirty="0">
                <a:latin typeface="Segoe Print" panose="02000600000000000000" pitchFamily="2" charset="0"/>
              </a:rPr>
              <a:t>st</a:t>
            </a:r>
            <a:r>
              <a:rPr lang="en-US" sz="2400" b="1" dirty="0">
                <a:latin typeface="Segoe Print" panose="02000600000000000000" pitchFamily="2" charset="0"/>
              </a:rPr>
              <a:t> March.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62A0E2-B4AE-E3C4-FA8F-9343373B86F0}"/>
              </a:ext>
            </a:extLst>
          </p:cNvPr>
          <p:cNvSpPr/>
          <p:nvPr/>
        </p:nvSpPr>
        <p:spPr>
          <a:xfrm>
            <a:off x="577516" y="737937"/>
            <a:ext cx="2005263" cy="588184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7588869-A990-4E00-8865-C39D72F96CBB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32F5BBD0-9CE8-E07F-AD58-3FBA69ED071C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8" name="Graphic 7" descr="Alarm clock with solid fill">
                <a:extLst>
                  <a:ext uri="{FF2B5EF4-FFF2-40B4-BE49-F238E27FC236}">
                    <a16:creationId xmlns:a16="http://schemas.microsoft.com/office/drawing/2014/main" id="{D77B9BA5-45CE-C7AB-DC40-1449A1E619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17" name="Graphic 16" descr="Water outline">
                <a:extLst>
                  <a:ext uri="{FF2B5EF4-FFF2-40B4-BE49-F238E27FC236}">
                    <a16:creationId xmlns:a16="http://schemas.microsoft.com/office/drawing/2014/main" id="{9358C5E3-6001-777F-16A5-4A49FC9772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4" name="Graphic 43" descr="Smiling face outline with solid fill">
                <a:extLst>
                  <a:ext uri="{FF2B5EF4-FFF2-40B4-BE49-F238E27FC236}">
                    <a16:creationId xmlns:a16="http://schemas.microsoft.com/office/drawing/2014/main" id="{38E641E5-DE4E-70FE-F6C6-B12C2E7E8A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4433A97-B13A-2AF3-D565-E00A0E2F65A8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48" name="Graphic 47" descr="Alarm clock with solid fill">
                <a:extLst>
                  <a:ext uri="{FF2B5EF4-FFF2-40B4-BE49-F238E27FC236}">
                    <a16:creationId xmlns:a16="http://schemas.microsoft.com/office/drawing/2014/main" id="{80F48699-3301-85B9-34FD-45DEE908DC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9" name="Graphic 48" descr="Water outline">
                <a:extLst>
                  <a:ext uri="{FF2B5EF4-FFF2-40B4-BE49-F238E27FC236}">
                    <a16:creationId xmlns:a16="http://schemas.microsoft.com/office/drawing/2014/main" id="{3D36CFC9-7AF2-37ED-E698-9387A565A1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0" name="Graphic 49" descr="Smiling face outline with solid fill">
                <a:extLst>
                  <a:ext uri="{FF2B5EF4-FFF2-40B4-BE49-F238E27FC236}">
                    <a16:creationId xmlns:a16="http://schemas.microsoft.com/office/drawing/2014/main" id="{9A0974B0-2393-5D06-0742-5C5773A6E2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30043019-2AB9-644C-2C88-52F87F5C923F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2" name="Graphic 51" descr="Alarm clock with solid fill">
                <a:extLst>
                  <a:ext uri="{FF2B5EF4-FFF2-40B4-BE49-F238E27FC236}">
                    <a16:creationId xmlns:a16="http://schemas.microsoft.com/office/drawing/2014/main" id="{83D0A0AA-D352-8655-E795-511E42AA90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3" name="Graphic 52" descr="Water outline">
                <a:extLst>
                  <a:ext uri="{FF2B5EF4-FFF2-40B4-BE49-F238E27FC236}">
                    <a16:creationId xmlns:a16="http://schemas.microsoft.com/office/drawing/2014/main" id="{D402CD85-C622-04A5-8881-0C1D6DD4E1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4" name="Graphic 53" descr="Smiling face outline with solid fill">
                <a:extLst>
                  <a:ext uri="{FF2B5EF4-FFF2-40B4-BE49-F238E27FC236}">
                    <a16:creationId xmlns:a16="http://schemas.microsoft.com/office/drawing/2014/main" id="{F95DFC70-72DC-9525-C751-198523DCB7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A66B84D7-4DC4-75A7-4C53-F1CAA8041192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904D933B-FB7A-3C35-40E3-93CDDD2C5F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F5F0E8FE-1E29-6795-B3A0-22E8E92D44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EB047D64-B7AF-BA75-0973-1E7846F1F1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DA30996-12C3-1C35-E63E-62D9118F350E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60" name="Graphic 59" descr="Alarm clock with solid fill">
                <a:extLst>
                  <a:ext uri="{FF2B5EF4-FFF2-40B4-BE49-F238E27FC236}">
                    <a16:creationId xmlns:a16="http://schemas.microsoft.com/office/drawing/2014/main" id="{CF5E8036-F80D-C945-78A8-BB28C82E77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1" name="Graphic 60" descr="Water outline">
                <a:extLst>
                  <a:ext uri="{FF2B5EF4-FFF2-40B4-BE49-F238E27FC236}">
                    <a16:creationId xmlns:a16="http://schemas.microsoft.com/office/drawing/2014/main" id="{E36C4538-8E10-9FBC-5161-D59BDEE02F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2" name="Graphic 61" descr="Smiling face outline with solid fill">
                <a:extLst>
                  <a:ext uri="{FF2B5EF4-FFF2-40B4-BE49-F238E27FC236}">
                    <a16:creationId xmlns:a16="http://schemas.microsoft.com/office/drawing/2014/main" id="{C09FA101-EACE-A984-BA35-EAFD80C8E6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99F58391-5679-76F0-F005-4CB9F60136F4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64" name="Graphic 63" descr="Alarm clock with solid fill">
                <a:extLst>
                  <a:ext uri="{FF2B5EF4-FFF2-40B4-BE49-F238E27FC236}">
                    <a16:creationId xmlns:a16="http://schemas.microsoft.com/office/drawing/2014/main" id="{AB0C97B2-5D8A-2E36-2676-6F0F3CE006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5" name="Graphic 64" descr="Water outline">
                <a:extLst>
                  <a:ext uri="{FF2B5EF4-FFF2-40B4-BE49-F238E27FC236}">
                    <a16:creationId xmlns:a16="http://schemas.microsoft.com/office/drawing/2014/main" id="{41728619-DFFB-79BE-EC22-BA919DB607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6" name="Graphic 65" descr="Smiling face outline with solid fill">
                <a:extLst>
                  <a:ext uri="{FF2B5EF4-FFF2-40B4-BE49-F238E27FC236}">
                    <a16:creationId xmlns:a16="http://schemas.microsoft.com/office/drawing/2014/main" id="{9792D4B6-D6F6-586A-47C9-F57129735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96C56872-C454-89CB-EFFF-F8E1570D0FCB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68" name="Graphic 67" descr="Alarm clock with solid fill">
                <a:extLst>
                  <a:ext uri="{FF2B5EF4-FFF2-40B4-BE49-F238E27FC236}">
                    <a16:creationId xmlns:a16="http://schemas.microsoft.com/office/drawing/2014/main" id="{36830782-80D1-E7E0-61FE-9823F9B1D9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9" name="Graphic 68" descr="Water outline">
                <a:extLst>
                  <a:ext uri="{FF2B5EF4-FFF2-40B4-BE49-F238E27FC236}">
                    <a16:creationId xmlns:a16="http://schemas.microsoft.com/office/drawing/2014/main" id="{BF40D977-CA1F-EF20-FE55-1B09CE8F20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70" name="Graphic 69" descr="Smiling face outline with solid fill">
                <a:extLst>
                  <a:ext uri="{FF2B5EF4-FFF2-40B4-BE49-F238E27FC236}">
                    <a16:creationId xmlns:a16="http://schemas.microsoft.com/office/drawing/2014/main" id="{7AD598A4-356D-A5D3-F380-BB0AD23737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052826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</a:t>
            </a:r>
            <a:r>
              <a:rPr lang="en-US" sz="2400" b="1" baseline="30000" dirty="0">
                <a:latin typeface="Segoe Print" panose="02000600000000000000" pitchFamily="2" charset="0"/>
              </a:rPr>
              <a:t>nd</a:t>
            </a:r>
            <a:r>
              <a:rPr lang="en-US" sz="2400" b="1" dirty="0">
                <a:latin typeface="Segoe Print" panose="02000600000000000000" pitchFamily="2" charset="0"/>
              </a:rPr>
              <a:t> – Sunday 8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March.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BEF47E8-C7A1-EBC8-EA68-A7B6FC539C8A}"/>
              </a:ext>
            </a:extLst>
          </p:cNvPr>
          <p:cNvSpPr/>
          <p:nvPr/>
        </p:nvSpPr>
        <p:spPr>
          <a:xfrm>
            <a:off x="545432" y="737937"/>
            <a:ext cx="2005263" cy="588184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B6DA219-62E1-82C6-4149-AB85191AEE2E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FDE94600-0996-B4EC-601D-9991CD0968F5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60" name="Graphic 59" descr="Alarm clock with solid fill">
                <a:extLst>
                  <a:ext uri="{FF2B5EF4-FFF2-40B4-BE49-F238E27FC236}">
                    <a16:creationId xmlns:a16="http://schemas.microsoft.com/office/drawing/2014/main" id="{E63904F7-F3E8-E6B0-6EFE-41395716A0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1" name="Graphic 60" descr="Water outline">
                <a:extLst>
                  <a:ext uri="{FF2B5EF4-FFF2-40B4-BE49-F238E27FC236}">
                    <a16:creationId xmlns:a16="http://schemas.microsoft.com/office/drawing/2014/main" id="{CF53E65C-3B52-E571-CCF6-C53C95C169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2" name="Graphic 61" descr="Smiling face outline with solid fill">
                <a:extLst>
                  <a:ext uri="{FF2B5EF4-FFF2-40B4-BE49-F238E27FC236}">
                    <a16:creationId xmlns:a16="http://schemas.microsoft.com/office/drawing/2014/main" id="{0DF836D3-68C5-BD97-195F-1A74724087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CAA277C8-E949-D0DA-F022-B2608291308C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7" name="Graphic 56" descr="Alarm clock with solid fill">
                <a:extLst>
                  <a:ext uri="{FF2B5EF4-FFF2-40B4-BE49-F238E27FC236}">
                    <a16:creationId xmlns:a16="http://schemas.microsoft.com/office/drawing/2014/main" id="{C2DEE99E-CDF0-C2C6-27F4-EEEDF1A1BE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8" name="Graphic 57" descr="Water outline">
                <a:extLst>
                  <a:ext uri="{FF2B5EF4-FFF2-40B4-BE49-F238E27FC236}">
                    <a16:creationId xmlns:a16="http://schemas.microsoft.com/office/drawing/2014/main" id="{68517757-01F8-2A26-63D4-E6DC15AEE4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9" name="Graphic 58" descr="Smiling face outline with solid fill">
                <a:extLst>
                  <a:ext uri="{FF2B5EF4-FFF2-40B4-BE49-F238E27FC236}">
                    <a16:creationId xmlns:a16="http://schemas.microsoft.com/office/drawing/2014/main" id="{54FB13F1-0619-5019-2E89-C3CF64AF1E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FFC046A3-80EB-13B6-5BB5-1CEAC52A0AAB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4" name="Graphic 53" descr="Alarm clock with solid fill">
                <a:extLst>
                  <a:ext uri="{FF2B5EF4-FFF2-40B4-BE49-F238E27FC236}">
                    <a16:creationId xmlns:a16="http://schemas.microsoft.com/office/drawing/2014/main" id="{24C109C1-9715-DE5A-781B-E4A84C5A17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5" name="Graphic 54" descr="Water outline">
                <a:extLst>
                  <a:ext uri="{FF2B5EF4-FFF2-40B4-BE49-F238E27FC236}">
                    <a16:creationId xmlns:a16="http://schemas.microsoft.com/office/drawing/2014/main" id="{6F20FE07-E157-2D78-B95F-6EFFF9408C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6" name="Graphic 55" descr="Smiling face outline with solid fill">
                <a:extLst>
                  <a:ext uri="{FF2B5EF4-FFF2-40B4-BE49-F238E27FC236}">
                    <a16:creationId xmlns:a16="http://schemas.microsoft.com/office/drawing/2014/main" id="{6329B727-B17F-326F-D863-1CF1150D66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D3F0F782-6F76-4186-78A4-5752F625AEB9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1" name="Graphic 50" descr="Alarm clock with solid fill">
                <a:extLst>
                  <a:ext uri="{FF2B5EF4-FFF2-40B4-BE49-F238E27FC236}">
                    <a16:creationId xmlns:a16="http://schemas.microsoft.com/office/drawing/2014/main" id="{658ACEE7-34F6-62FF-DC76-2335282D9C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2" name="Graphic 51" descr="Water outline">
                <a:extLst>
                  <a:ext uri="{FF2B5EF4-FFF2-40B4-BE49-F238E27FC236}">
                    <a16:creationId xmlns:a16="http://schemas.microsoft.com/office/drawing/2014/main" id="{DFD2C26A-0FF8-8B6D-63BA-540B70CA9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3" name="Graphic 52" descr="Smiling face outline with solid fill">
                <a:extLst>
                  <a:ext uri="{FF2B5EF4-FFF2-40B4-BE49-F238E27FC236}">
                    <a16:creationId xmlns:a16="http://schemas.microsoft.com/office/drawing/2014/main" id="{2D34F3DB-BB5F-3670-B7FA-6544A3FEC9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72272BC-FE82-50D9-55AE-9FEC7B570BC1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8" name="Graphic 47" descr="Alarm clock with solid fill">
                <a:extLst>
                  <a:ext uri="{FF2B5EF4-FFF2-40B4-BE49-F238E27FC236}">
                    <a16:creationId xmlns:a16="http://schemas.microsoft.com/office/drawing/2014/main" id="{9066F042-97F8-4A53-917C-0BA2027FBB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9" name="Graphic 48" descr="Water outline">
                <a:extLst>
                  <a:ext uri="{FF2B5EF4-FFF2-40B4-BE49-F238E27FC236}">
                    <a16:creationId xmlns:a16="http://schemas.microsoft.com/office/drawing/2014/main" id="{74EAAA0B-5744-4009-4CCC-6CEDCDEC42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0" name="Graphic 49" descr="Smiling face outline with solid fill">
                <a:extLst>
                  <a:ext uri="{FF2B5EF4-FFF2-40B4-BE49-F238E27FC236}">
                    <a16:creationId xmlns:a16="http://schemas.microsoft.com/office/drawing/2014/main" id="{CB825652-12E1-1400-E5D4-40A0C4F2CC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FB712A3-6462-765F-4878-EB74642C7D05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5" name="Graphic 44" descr="Alarm clock with solid fill">
                <a:extLst>
                  <a:ext uri="{FF2B5EF4-FFF2-40B4-BE49-F238E27FC236}">
                    <a16:creationId xmlns:a16="http://schemas.microsoft.com/office/drawing/2014/main" id="{DAAB2A10-75ED-861A-745B-37CB05825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6" name="Graphic 45" descr="Water outline">
                <a:extLst>
                  <a:ext uri="{FF2B5EF4-FFF2-40B4-BE49-F238E27FC236}">
                    <a16:creationId xmlns:a16="http://schemas.microsoft.com/office/drawing/2014/main" id="{83F885E0-CBD3-D14A-39DC-9FEA79A469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7" name="Graphic 46" descr="Smiling face outline with solid fill">
                <a:extLst>
                  <a:ext uri="{FF2B5EF4-FFF2-40B4-BE49-F238E27FC236}">
                    <a16:creationId xmlns:a16="http://schemas.microsoft.com/office/drawing/2014/main" id="{10C6C200-DAD4-5C26-CDF7-9713BDEB9A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DBCBC5FC-30CA-84B2-E3C5-5BB3E1DFB8C2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2" name="Graphic 41" descr="Alarm clock with solid fill">
                <a:extLst>
                  <a:ext uri="{FF2B5EF4-FFF2-40B4-BE49-F238E27FC236}">
                    <a16:creationId xmlns:a16="http://schemas.microsoft.com/office/drawing/2014/main" id="{633BB901-FC35-32E0-6196-E72587394B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3" name="Graphic 42" descr="Water outline">
                <a:extLst>
                  <a:ext uri="{FF2B5EF4-FFF2-40B4-BE49-F238E27FC236}">
                    <a16:creationId xmlns:a16="http://schemas.microsoft.com/office/drawing/2014/main" id="{59C98E04-F528-3B21-0022-C579D9FE94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4" name="Graphic 43" descr="Smiling face outline with solid fill">
                <a:extLst>
                  <a:ext uri="{FF2B5EF4-FFF2-40B4-BE49-F238E27FC236}">
                    <a16:creationId xmlns:a16="http://schemas.microsoft.com/office/drawing/2014/main" id="{573C1CEA-7398-DE9D-B238-EEA99187FB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231953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9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Sunday 15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March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79CFAE-3719-E5DC-CCFD-F932F95A8330}"/>
              </a:ext>
            </a:extLst>
          </p:cNvPr>
          <p:cNvSpPr/>
          <p:nvPr/>
        </p:nvSpPr>
        <p:spPr>
          <a:xfrm>
            <a:off x="545432" y="737937"/>
            <a:ext cx="2005263" cy="588184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1DF93D0-2ECA-909A-156F-781E84B2023D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6A00D46B-87C2-27CB-5E3E-FA4B1A0922AA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60" name="Graphic 59" descr="Alarm clock with solid fill">
                <a:extLst>
                  <a:ext uri="{FF2B5EF4-FFF2-40B4-BE49-F238E27FC236}">
                    <a16:creationId xmlns:a16="http://schemas.microsoft.com/office/drawing/2014/main" id="{6A526DEC-9A0A-27A8-3994-2BFDC07224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1" name="Graphic 60" descr="Water outline">
                <a:extLst>
                  <a:ext uri="{FF2B5EF4-FFF2-40B4-BE49-F238E27FC236}">
                    <a16:creationId xmlns:a16="http://schemas.microsoft.com/office/drawing/2014/main" id="{94D6E72D-2480-E387-4922-0285CF5604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2" name="Graphic 61" descr="Smiling face outline with solid fill">
                <a:extLst>
                  <a:ext uri="{FF2B5EF4-FFF2-40B4-BE49-F238E27FC236}">
                    <a16:creationId xmlns:a16="http://schemas.microsoft.com/office/drawing/2014/main" id="{033980B4-C2F0-1833-5815-B16B4FEEE8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82284AD1-2A0D-14AD-7808-EE78C45A2F58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7" name="Graphic 56" descr="Alarm clock with solid fill">
                <a:extLst>
                  <a:ext uri="{FF2B5EF4-FFF2-40B4-BE49-F238E27FC236}">
                    <a16:creationId xmlns:a16="http://schemas.microsoft.com/office/drawing/2014/main" id="{15818196-7AD6-3F00-0C14-FAB099226D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8" name="Graphic 57" descr="Water outline">
                <a:extLst>
                  <a:ext uri="{FF2B5EF4-FFF2-40B4-BE49-F238E27FC236}">
                    <a16:creationId xmlns:a16="http://schemas.microsoft.com/office/drawing/2014/main" id="{5C0CB1EA-1E5A-298C-2384-344DAC1CA6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9" name="Graphic 58" descr="Smiling face outline with solid fill">
                <a:extLst>
                  <a:ext uri="{FF2B5EF4-FFF2-40B4-BE49-F238E27FC236}">
                    <a16:creationId xmlns:a16="http://schemas.microsoft.com/office/drawing/2014/main" id="{17396079-A880-424B-8895-A68C09118F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FA84369B-DE39-4B0C-437F-F08A0939D158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4" name="Graphic 53" descr="Alarm clock with solid fill">
                <a:extLst>
                  <a:ext uri="{FF2B5EF4-FFF2-40B4-BE49-F238E27FC236}">
                    <a16:creationId xmlns:a16="http://schemas.microsoft.com/office/drawing/2014/main" id="{49F05F06-B45A-A94A-7739-511A54D990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5" name="Graphic 54" descr="Water outline">
                <a:extLst>
                  <a:ext uri="{FF2B5EF4-FFF2-40B4-BE49-F238E27FC236}">
                    <a16:creationId xmlns:a16="http://schemas.microsoft.com/office/drawing/2014/main" id="{F22BB53F-D9C0-FA8F-318B-B07DB18FD0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6" name="Graphic 55" descr="Smiling face outline with solid fill">
                <a:extLst>
                  <a:ext uri="{FF2B5EF4-FFF2-40B4-BE49-F238E27FC236}">
                    <a16:creationId xmlns:a16="http://schemas.microsoft.com/office/drawing/2014/main" id="{D81016E5-2B1D-D1CD-0EA8-E08AC931B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1E1936EE-AB64-5C37-5EB7-05CE0C279DCD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1" name="Graphic 50" descr="Alarm clock with solid fill">
                <a:extLst>
                  <a:ext uri="{FF2B5EF4-FFF2-40B4-BE49-F238E27FC236}">
                    <a16:creationId xmlns:a16="http://schemas.microsoft.com/office/drawing/2014/main" id="{CC573686-B857-977F-9CFC-9E77C6096D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2" name="Graphic 51" descr="Water outline">
                <a:extLst>
                  <a:ext uri="{FF2B5EF4-FFF2-40B4-BE49-F238E27FC236}">
                    <a16:creationId xmlns:a16="http://schemas.microsoft.com/office/drawing/2014/main" id="{9D6E288D-FDE0-80F5-E2CA-1401A3159B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3" name="Graphic 52" descr="Smiling face outline with solid fill">
                <a:extLst>
                  <a:ext uri="{FF2B5EF4-FFF2-40B4-BE49-F238E27FC236}">
                    <a16:creationId xmlns:a16="http://schemas.microsoft.com/office/drawing/2014/main" id="{540C74A9-0644-85C9-8019-8B6FEC37EA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A3AEB9BD-1468-6C48-ACDB-6F1D40072EDE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8" name="Graphic 47" descr="Alarm clock with solid fill">
                <a:extLst>
                  <a:ext uri="{FF2B5EF4-FFF2-40B4-BE49-F238E27FC236}">
                    <a16:creationId xmlns:a16="http://schemas.microsoft.com/office/drawing/2014/main" id="{AF50C839-1AB7-FACA-7470-491A5987CA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9" name="Graphic 48" descr="Water outline">
                <a:extLst>
                  <a:ext uri="{FF2B5EF4-FFF2-40B4-BE49-F238E27FC236}">
                    <a16:creationId xmlns:a16="http://schemas.microsoft.com/office/drawing/2014/main" id="{B8ED7623-7F65-3946-730D-E40ACAF2DE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0" name="Graphic 49" descr="Smiling face outline with solid fill">
                <a:extLst>
                  <a:ext uri="{FF2B5EF4-FFF2-40B4-BE49-F238E27FC236}">
                    <a16:creationId xmlns:a16="http://schemas.microsoft.com/office/drawing/2014/main" id="{25E56C11-5BE8-FB38-72F2-E16BC5799B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2BD3D53D-0F41-D6AD-07B8-3AE640399BE6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5" name="Graphic 44" descr="Alarm clock with solid fill">
                <a:extLst>
                  <a:ext uri="{FF2B5EF4-FFF2-40B4-BE49-F238E27FC236}">
                    <a16:creationId xmlns:a16="http://schemas.microsoft.com/office/drawing/2014/main" id="{2F8C5646-9A11-2A1B-5C26-1409677CE0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6" name="Graphic 45" descr="Water outline">
                <a:extLst>
                  <a:ext uri="{FF2B5EF4-FFF2-40B4-BE49-F238E27FC236}">
                    <a16:creationId xmlns:a16="http://schemas.microsoft.com/office/drawing/2014/main" id="{BAE52FEA-BA3D-3741-E684-9FAC00A483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7" name="Graphic 46" descr="Smiling face outline with solid fill">
                <a:extLst>
                  <a:ext uri="{FF2B5EF4-FFF2-40B4-BE49-F238E27FC236}">
                    <a16:creationId xmlns:a16="http://schemas.microsoft.com/office/drawing/2014/main" id="{15568037-488B-FAA2-10F8-716943E74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3F55A0B0-2E44-5E7D-9884-25BA01D9EC0A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2" name="Graphic 41" descr="Alarm clock with solid fill">
                <a:extLst>
                  <a:ext uri="{FF2B5EF4-FFF2-40B4-BE49-F238E27FC236}">
                    <a16:creationId xmlns:a16="http://schemas.microsoft.com/office/drawing/2014/main" id="{A2F5AAC6-D29E-5280-6B8D-DE88E06DE0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3" name="Graphic 42" descr="Water outline">
                <a:extLst>
                  <a:ext uri="{FF2B5EF4-FFF2-40B4-BE49-F238E27FC236}">
                    <a16:creationId xmlns:a16="http://schemas.microsoft.com/office/drawing/2014/main" id="{6ABEBC85-A352-AED2-B0F2-F9D56335AB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4" name="Graphic 43" descr="Smiling face outline with solid fill">
                <a:extLst>
                  <a:ext uri="{FF2B5EF4-FFF2-40B4-BE49-F238E27FC236}">
                    <a16:creationId xmlns:a16="http://schemas.microsoft.com/office/drawing/2014/main" id="{6F0AD1D9-7082-C966-040F-EA796120D5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076782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16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Sunday 22</a:t>
            </a:r>
            <a:r>
              <a:rPr lang="en-US" sz="2400" b="1" baseline="30000" dirty="0">
                <a:latin typeface="Segoe Print" panose="02000600000000000000" pitchFamily="2" charset="0"/>
              </a:rPr>
              <a:t>nd</a:t>
            </a:r>
            <a:r>
              <a:rPr lang="en-US" sz="2400" b="1" dirty="0">
                <a:latin typeface="Segoe Print" panose="02000600000000000000" pitchFamily="2" charset="0"/>
              </a:rPr>
              <a:t> March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1CB0B0-F6B8-A651-0A91-B4FB12B1F4B2}"/>
              </a:ext>
            </a:extLst>
          </p:cNvPr>
          <p:cNvSpPr/>
          <p:nvPr/>
        </p:nvSpPr>
        <p:spPr>
          <a:xfrm>
            <a:off x="545432" y="737937"/>
            <a:ext cx="2005263" cy="588184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3596158-102A-CD5B-6222-084B67214509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A57315F-4A98-7449-43F8-412E9A987E1E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60" name="Graphic 59" descr="Alarm clock with solid fill">
                <a:extLst>
                  <a:ext uri="{FF2B5EF4-FFF2-40B4-BE49-F238E27FC236}">
                    <a16:creationId xmlns:a16="http://schemas.microsoft.com/office/drawing/2014/main" id="{EBB721A7-D0B0-8ADA-5309-E1E232683D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1" name="Graphic 60" descr="Water outline">
                <a:extLst>
                  <a:ext uri="{FF2B5EF4-FFF2-40B4-BE49-F238E27FC236}">
                    <a16:creationId xmlns:a16="http://schemas.microsoft.com/office/drawing/2014/main" id="{55217744-C5BC-8DC5-CE0E-04E50E7EC5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2" name="Graphic 61" descr="Smiling face outline with solid fill">
                <a:extLst>
                  <a:ext uri="{FF2B5EF4-FFF2-40B4-BE49-F238E27FC236}">
                    <a16:creationId xmlns:a16="http://schemas.microsoft.com/office/drawing/2014/main" id="{8A4350A0-39B3-CF1C-8276-E963F25A47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B139C079-0E6B-3900-D4E0-5375DE4A4EB0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7" name="Graphic 56" descr="Alarm clock with solid fill">
                <a:extLst>
                  <a:ext uri="{FF2B5EF4-FFF2-40B4-BE49-F238E27FC236}">
                    <a16:creationId xmlns:a16="http://schemas.microsoft.com/office/drawing/2014/main" id="{51D00AE9-E355-0E74-7F37-F31FCCFBAF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8" name="Graphic 57" descr="Water outline">
                <a:extLst>
                  <a:ext uri="{FF2B5EF4-FFF2-40B4-BE49-F238E27FC236}">
                    <a16:creationId xmlns:a16="http://schemas.microsoft.com/office/drawing/2014/main" id="{C1EFC9FF-3179-1C77-6A95-694564D740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9" name="Graphic 58" descr="Smiling face outline with solid fill">
                <a:extLst>
                  <a:ext uri="{FF2B5EF4-FFF2-40B4-BE49-F238E27FC236}">
                    <a16:creationId xmlns:a16="http://schemas.microsoft.com/office/drawing/2014/main" id="{E9B5E6CE-E811-09C2-08ED-0A9735CDEF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F6A538D1-77A2-C02C-E512-46FC5AE0E4B3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4" name="Graphic 53" descr="Alarm clock with solid fill">
                <a:extLst>
                  <a:ext uri="{FF2B5EF4-FFF2-40B4-BE49-F238E27FC236}">
                    <a16:creationId xmlns:a16="http://schemas.microsoft.com/office/drawing/2014/main" id="{710CD270-73CC-6D4E-09E5-9B111FCA87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5" name="Graphic 54" descr="Water outline">
                <a:extLst>
                  <a:ext uri="{FF2B5EF4-FFF2-40B4-BE49-F238E27FC236}">
                    <a16:creationId xmlns:a16="http://schemas.microsoft.com/office/drawing/2014/main" id="{9FCAC1E8-0662-5351-EF93-51B7507FAE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6" name="Graphic 55" descr="Smiling face outline with solid fill">
                <a:extLst>
                  <a:ext uri="{FF2B5EF4-FFF2-40B4-BE49-F238E27FC236}">
                    <a16:creationId xmlns:a16="http://schemas.microsoft.com/office/drawing/2014/main" id="{90B9F3FF-EA42-681D-1D1D-6E970780D0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72D0D5B-A7C5-A339-C89D-93D2EB0E657B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1" name="Graphic 50" descr="Alarm clock with solid fill">
                <a:extLst>
                  <a:ext uri="{FF2B5EF4-FFF2-40B4-BE49-F238E27FC236}">
                    <a16:creationId xmlns:a16="http://schemas.microsoft.com/office/drawing/2014/main" id="{5424F797-4D7C-2A67-6D52-8244219806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2" name="Graphic 51" descr="Water outline">
                <a:extLst>
                  <a:ext uri="{FF2B5EF4-FFF2-40B4-BE49-F238E27FC236}">
                    <a16:creationId xmlns:a16="http://schemas.microsoft.com/office/drawing/2014/main" id="{B20AF5D2-165C-A631-B934-92C21D7480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3" name="Graphic 52" descr="Smiling face outline with solid fill">
                <a:extLst>
                  <a:ext uri="{FF2B5EF4-FFF2-40B4-BE49-F238E27FC236}">
                    <a16:creationId xmlns:a16="http://schemas.microsoft.com/office/drawing/2014/main" id="{5C54216E-83B1-94C4-35DC-D5D7FBAC53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D89F7F37-5B20-D10A-4374-D7C0A8123E70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8" name="Graphic 47" descr="Alarm clock with solid fill">
                <a:extLst>
                  <a:ext uri="{FF2B5EF4-FFF2-40B4-BE49-F238E27FC236}">
                    <a16:creationId xmlns:a16="http://schemas.microsoft.com/office/drawing/2014/main" id="{8A61500B-67C4-A9BF-7EBF-8203B2985D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9" name="Graphic 48" descr="Water outline">
                <a:extLst>
                  <a:ext uri="{FF2B5EF4-FFF2-40B4-BE49-F238E27FC236}">
                    <a16:creationId xmlns:a16="http://schemas.microsoft.com/office/drawing/2014/main" id="{0BA0D757-B5DC-9D1A-D612-FC1665E577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0" name="Graphic 49" descr="Smiling face outline with solid fill">
                <a:extLst>
                  <a:ext uri="{FF2B5EF4-FFF2-40B4-BE49-F238E27FC236}">
                    <a16:creationId xmlns:a16="http://schemas.microsoft.com/office/drawing/2014/main" id="{3102275B-6C01-232D-C0FF-06353CB88A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05AE3D0-5E9F-B2BD-EC93-2627C687A371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5" name="Graphic 44" descr="Alarm clock with solid fill">
                <a:extLst>
                  <a:ext uri="{FF2B5EF4-FFF2-40B4-BE49-F238E27FC236}">
                    <a16:creationId xmlns:a16="http://schemas.microsoft.com/office/drawing/2014/main" id="{44264D68-D441-BC89-5799-E8132134A6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6" name="Graphic 45" descr="Water outline">
                <a:extLst>
                  <a:ext uri="{FF2B5EF4-FFF2-40B4-BE49-F238E27FC236}">
                    <a16:creationId xmlns:a16="http://schemas.microsoft.com/office/drawing/2014/main" id="{A939DA46-3B82-459C-1A5F-620A8FC001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7" name="Graphic 46" descr="Smiling face outline with solid fill">
                <a:extLst>
                  <a:ext uri="{FF2B5EF4-FFF2-40B4-BE49-F238E27FC236}">
                    <a16:creationId xmlns:a16="http://schemas.microsoft.com/office/drawing/2014/main" id="{075EA57F-F736-D669-D7CE-70DC4BD8F9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79C2746-CAAD-2675-5363-DF6035B8438E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2" name="Graphic 41" descr="Alarm clock with solid fill">
                <a:extLst>
                  <a:ext uri="{FF2B5EF4-FFF2-40B4-BE49-F238E27FC236}">
                    <a16:creationId xmlns:a16="http://schemas.microsoft.com/office/drawing/2014/main" id="{74A47792-CFD5-9DA2-C1E4-469B0CDEFF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3" name="Graphic 42" descr="Water outline">
                <a:extLst>
                  <a:ext uri="{FF2B5EF4-FFF2-40B4-BE49-F238E27FC236}">
                    <a16:creationId xmlns:a16="http://schemas.microsoft.com/office/drawing/2014/main" id="{E66A3F38-51C1-D2A1-B112-8EE5568709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4" name="Graphic 43" descr="Smiling face outline with solid fill">
                <a:extLst>
                  <a:ext uri="{FF2B5EF4-FFF2-40B4-BE49-F238E27FC236}">
                    <a16:creationId xmlns:a16="http://schemas.microsoft.com/office/drawing/2014/main" id="{721C8EF4-AC26-ABE4-BBB8-85AD6A9A7B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713298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3016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31</a:t>
            </a:r>
            <a:r>
              <a:rPr lang="en-US" sz="2400" b="1" baseline="30000" dirty="0">
                <a:latin typeface="Segoe Print" panose="02000600000000000000" pitchFamily="2" charset="0"/>
              </a:rPr>
              <a:t>st</a:t>
            </a:r>
            <a:r>
              <a:rPr lang="en-US" sz="2400" b="1" dirty="0">
                <a:latin typeface="Segoe Print" panose="02000600000000000000" pitchFamily="2" charset="0"/>
              </a:rPr>
              <a:t> March– Sunday 6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1CB0B0-F6B8-A651-0A91-B4FB12B1F4B2}"/>
              </a:ext>
            </a:extLst>
          </p:cNvPr>
          <p:cNvSpPr/>
          <p:nvPr/>
        </p:nvSpPr>
        <p:spPr>
          <a:xfrm>
            <a:off x="545432" y="737937"/>
            <a:ext cx="2005263" cy="588184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DA0979E-B6DC-43D9-857F-6C725768054C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BD6AD2CC-F029-4B1F-91B8-D580C6C7BCAD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60" name="Graphic 59" descr="Alarm clock with solid fill">
                <a:extLst>
                  <a:ext uri="{FF2B5EF4-FFF2-40B4-BE49-F238E27FC236}">
                    <a16:creationId xmlns:a16="http://schemas.microsoft.com/office/drawing/2014/main" id="{78E360C4-C567-E158-7F74-5D5A2BE728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1" name="Graphic 60" descr="Water outline">
                <a:extLst>
                  <a:ext uri="{FF2B5EF4-FFF2-40B4-BE49-F238E27FC236}">
                    <a16:creationId xmlns:a16="http://schemas.microsoft.com/office/drawing/2014/main" id="{B477F3E6-8078-F574-BBC5-C2ABF75E9A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2" name="Graphic 61" descr="Smiling face outline with solid fill">
                <a:extLst>
                  <a:ext uri="{FF2B5EF4-FFF2-40B4-BE49-F238E27FC236}">
                    <a16:creationId xmlns:a16="http://schemas.microsoft.com/office/drawing/2014/main" id="{03C67120-B411-4E4E-0F1F-DDCA715110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18927978-4832-BD94-25C1-C7C517CD9DFD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7" name="Graphic 56" descr="Alarm clock with solid fill">
                <a:extLst>
                  <a:ext uri="{FF2B5EF4-FFF2-40B4-BE49-F238E27FC236}">
                    <a16:creationId xmlns:a16="http://schemas.microsoft.com/office/drawing/2014/main" id="{6168AD5F-4256-D48D-4E43-4B5C1C36F9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8" name="Graphic 57" descr="Water outline">
                <a:extLst>
                  <a:ext uri="{FF2B5EF4-FFF2-40B4-BE49-F238E27FC236}">
                    <a16:creationId xmlns:a16="http://schemas.microsoft.com/office/drawing/2014/main" id="{35371EEA-F1FC-E0F2-8825-E2ABAD137B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9" name="Graphic 58" descr="Smiling face outline with solid fill">
                <a:extLst>
                  <a:ext uri="{FF2B5EF4-FFF2-40B4-BE49-F238E27FC236}">
                    <a16:creationId xmlns:a16="http://schemas.microsoft.com/office/drawing/2014/main" id="{298925E9-AA64-0A59-48C0-C7F80F2739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3E900DAD-E6A7-369A-43A1-E16668B0A2F9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4" name="Graphic 53" descr="Alarm clock with solid fill">
                <a:extLst>
                  <a:ext uri="{FF2B5EF4-FFF2-40B4-BE49-F238E27FC236}">
                    <a16:creationId xmlns:a16="http://schemas.microsoft.com/office/drawing/2014/main" id="{CEE08C85-6C02-302B-FC94-03FE7F55E0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5" name="Graphic 54" descr="Water outline">
                <a:extLst>
                  <a:ext uri="{FF2B5EF4-FFF2-40B4-BE49-F238E27FC236}">
                    <a16:creationId xmlns:a16="http://schemas.microsoft.com/office/drawing/2014/main" id="{C11B561F-11D6-D600-EC17-E4C6F3FA79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6" name="Graphic 55" descr="Smiling face outline with solid fill">
                <a:extLst>
                  <a:ext uri="{FF2B5EF4-FFF2-40B4-BE49-F238E27FC236}">
                    <a16:creationId xmlns:a16="http://schemas.microsoft.com/office/drawing/2014/main" id="{D927D64A-238D-6ADD-8E20-1F0CBBF120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C68D268-8FCE-EC80-5A3C-F7259D355142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1" name="Graphic 50" descr="Alarm clock with solid fill">
                <a:extLst>
                  <a:ext uri="{FF2B5EF4-FFF2-40B4-BE49-F238E27FC236}">
                    <a16:creationId xmlns:a16="http://schemas.microsoft.com/office/drawing/2014/main" id="{EB021F5F-C60F-1223-D9CD-57F111EDF7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2" name="Graphic 51" descr="Water outline">
                <a:extLst>
                  <a:ext uri="{FF2B5EF4-FFF2-40B4-BE49-F238E27FC236}">
                    <a16:creationId xmlns:a16="http://schemas.microsoft.com/office/drawing/2014/main" id="{633496DD-B416-A051-0C8E-C47387D1BA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3" name="Graphic 52" descr="Smiling face outline with solid fill">
                <a:extLst>
                  <a:ext uri="{FF2B5EF4-FFF2-40B4-BE49-F238E27FC236}">
                    <a16:creationId xmlns:a16="http://schemas.microsoft.com/office/drawing/2014/main" id="{BFA78D8A-AE99-899B-A196-58C6FD5FB6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E692C6D8-A08F-88E2-A0AE-81C20EFFCAB7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8" name="Graphic 47" descr="Alarm clock with solid fill">
                <a:extLst>
                  <a:ext uri="{FF2B5EF4-FFF2-40B4-BE49-F238E27FC236}">
                    <a16:creationId xmlns:a16="http://schemas.microsoft.com/office/drawing/2014/main" id="{E0381C77-BC66-E717-8888-7FB5A629AE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9" name="Graphic 48" descr="Water outline">
                <a:extLst>
                  <a:ext uri="{FF2B5EF4-FFF2-40B4-BE49-F238E27FC236}">
                    <a16:creationId xmlns:a16="http://schemas.microsoft.com/office/drawing/2014/main" id="{1F41C32D-7C64-D7DE-151F-7D6BA16D2C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0" name="Graphic 49" descr="Smiling face outline with solid fill">
                <a:extLst>
                  <a:ext uri="{FF2B5EF4-FFF2-40B4-BE49-F238E27FC236}">
                    <a16:creationId xmlns:a16="http://schemas.microsoft.com/office/drawing/2014/main" id="{7F38754E-60D2-ED82-842E-934A192FDE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DAC5564F-3C4A-B86F-675D-E40D5D59004A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5" name="Graphic 44" descr="Alarm clock with solid fill">
                <a:extLst>
                  <a:ext uri="{FF2B5EF4-FFF2-40B4-BE49-F238E27FC236}">
                    <a16:creationId xmlns:a16="http://schemas.microsoft.com/office/drawing/2014/main" id="{F629C87D-5333-53F8-EAEB-47D24FF965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6" name="Graphic 45" descr="Water outline">
                <a:extLst>
                  <a:ext uri="{FF2B5EF4-FFF2-40B4-BE49-F238E27FC236}">
                    <a16:creationId xmlns:a16="http://schemas.microsoft.com/office/drawing/2014/main" id="{4EB5E1ED-5DD2-9E47-2225-E9E0027EE6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7" name="Graphic 46" descr="Smiling face outline with solid fill">
                <a:extLst>
                  <a:ext uri="{FF2B5EF4-FFF2-40B4-BE49-F238E27FC236}">
                    <a16:creationId xmlns:a16="http://schemas.microsoft.com/office/drawing/2014/main" id="{90A296F0-FDFE-3E13-DC4D-66B6CEECC7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F1080E6E-4908-065C-0134-C84BDEBBB7C9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2" name="Graphic 41" descr="Alarm clock with solid fill">
                <a:extLst>
                  <a:ext uri="{FF2B5EF4-FFF2-40B4-BE49-F238E27FC236}">
                    <a16:creationId xmlns:a16="http://schemas.microsoft.com/office/drawing/2014/main" id="{98300F71-9927-F626-958D-AE895BFF2A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3" name="Graphic 42" descr="Water outline">
                <a:extLst>
                  <a:ext uri="{FF2B5EF4-FFF2-40B4-BE49-F238E27FC236}">
                    <a16:creationId xmlns:a16="http://schemas.microsoft.com/office/drawing/2014/main" id="{70398989-14A1-D435-2920-B0B90D447A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4" name="Graphic 43" descr="Smiling face outline with solid fill">
                <a:extLst>
                  <a:ext uri="{FF2B5EF4-FFF2-40B4-BE49-F238E27FC236}">
                    <a16:creationId xmlns:a16="http://schemas.microsoft.com/office/drawing/2014/main" id="{491E29CE-4A37-EF98-DDD5-52C085ECFE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401862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548124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325348"/>
              </p:ext>
            </p:extLst>
          </p:nvPr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228599" y="22673"/>
            <a:ext cx="6509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EASTER HOLS. 30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March – 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1FB078A-0F34-A5E4-C406-D8F3FEDEEA7F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579DABB9-8A88-6D06-0019-C1AA403AA454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6A33927A-2499-D6E8-72AF-7BED93B217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B4A2E651-30B0-BF06-9D95-2845A9C10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D1E0BDC3-361C-E3A8-00AB-845FDD1C9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B7116FC-4C85-904F-5691-19B5D2691961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BD1945CD-A22F-72F3-CA81-4F06E478C7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B676EB19-536A-287A-E58E-3D11A09412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364B59BD-80DB-ECCF-0137-B8A232883D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71B69D4A-6CCD-11FE-E09E-BDFB8E845FEC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E0027C49-B9BB-B475-4E7D-FC3EAA7000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9A492172-60B5-7223-2E81-EF473DE569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BB364A3A-9090-CFBB-4D8D-E8B89EDC7A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34CE0ECA-EB9C-E740-DBD5-CC123DCFBAF6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C01E886A-D582-DD26-D0BA-DD2D7CB194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086116CE-7DEA-4CE4-6780-8F5BD6293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BD332261-70AE-FB22-2418-F0230A9BAB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0B172CC9-9448-B305-5DC1-CDFA40EC6664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E0E95CD6-D346-6D00-67F9-2AADC7E66B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7181B219-CB95-6893-7F34-94521E2961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C13CAAB7-940C-E156-5EE4-2BD792B68A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010972D0-5315-C9B5-78C4-C0A507BA360C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AD61209A-21C9-71DB-7619-CED7393103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DD8913C0-D8D0-DFC7-FC0F-3D2F05BA55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1EB270F4-7CDC-1E2B-865B-0B43F9D06D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41A7E729-103E-ACF9-6EF9-5E6666A0CF73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6FDF90F3-1267-C16F-8377-EA2E58B5CE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CCCC73F6-088D-B574-B7C9-0F7FD0D610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40D88CE0-6346-39E2-A0EA-3F258CEAAC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306479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348376" y="12700"/>
            <a:ext cx="6509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EASTER HOLS. 6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12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1C7F486-D9E1-1F1B-CE3B-B75111E44DE1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124472C1-BCA1-EF54-419C-EED0DBE6CDD0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827C0BE5-98EC-C973-871E-648B269079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61D24B6E-FEB6-BCB6-E6DC-377E5E541D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79BA6C07-48C2-6366-E55F-1274E29B5C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7AE2474C-8F50-2362-F116-E8CCD98A0EA8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726EAEE3-024D-5874-95E9-D36910A94F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05FAE12B-95A6-6D05-19BA-F0AC38A271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CD879D04-0937-50DC-B069-42F8672D80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16F2BA9-9865-A4E5-C39D-0E4D11D426B3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E7C6304E-84D0-325A-15E9-D533F5C87E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590AEC26-7B82-E415-2A19-9CFCA89E0F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69ED02BB-1F7B-BBEF-ED25-4033F17DEB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AC536C72-F629-73B3-6DF0-09745BC88F87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BABD956D-D10B-7E50-E7FB-B2E37C4477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719CEE19-8BAB-FE16-3BD4-55EE981F9D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CCD29A1F-9BD3-B632-9488-742A5460AB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A16B9C1-F233-B0BF-254D-DF5FF15DB304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CCAB5B4A-0F24-7C7C-6484-33A7E43E0A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66591DCE-A422-A902-C662-A33F95413C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9CE582CF-E5BD-E280-FA00-D1A752BE7A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A333AD3D-D5AB-1489-E2BB-47EF51F11D73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DDE97F5C-59F9-07C6-9B9E-C18F54AD43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06888612-0631-B651-FAB8-AF1CB0C27A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6BB262BC-EBFD-9475-2385-13814D158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931D02E8-CEC7-1FA3-B34A-18396DF389FF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A03197E6-E6CE-D334-D54C-CE6DEA0184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0406AD8A-00B8-D41B-1CA4-6754BD42AF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E8F2C861-6876-BB29-1EDB-29E8840C10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527690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B01E2-8BDB-B57A-C246-890378DC06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9F0DE71-DE7F-E225-F73A-29834FEA5E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081951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4E526C9-3B24-CD21-333A-9FAAB0D5C055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45FF56C-09E9-8D7E-BEF3-811C6E92A049}"/>
              </a:ext>
            </a:extLst>
          </p:cNvPr>
          <p:cNvSpPr txBox="1"/>
          <p:nvPr/>
        </p:nvSpPr>
        <p:spPr>
          <a:xfrm>
            <a:off x="158496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13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– Sunday 19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E0E2415-B2A4-986E-0795-F37F73D92EDC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CFF21F9B-D0FA-E069-966A-B3CEADEABA19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4CCEB5CA-70A3-07F6-F6A7-ACFA9A9995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A3BD38DF-F8E5-3BF7-E53D-1BAAB19897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A6672253-AB53-6733-2D9B-27862FFF9F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3504232D-6959-BE93-13F1-D4B0DACE1234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FE04BE4B-9292-45DE-8757-A4E8DCA537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50D87FBE-5CAC-6714-2B46-4AC822802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A05BD5AF-2E13-F143-E30E-D16D973AD2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682A58F4-1605-56B7-C755-B5491D5BCBF5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FB7F2684-F21F-4AC3-2036-392BEA194C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560B557F-CCF2-FC55-6872-37DAC5D859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C8B521ED-EC91-9777-596B-B455FC800E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B352522F-5570-E280-ACC7-3E71218A1912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B4AAF8BB-5FED-6172-A378-58BB97FD45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D6257F08-A920-288B-74B8-BBF5CEF8FD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1620540C-08BD-8BD0-B3D4-C8C4C09EB3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EA192B11-B5BA-9E5E-6261-0D20B7717AD2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FF713085-CDCA-0762-97DD-79106B3EA8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991E861B-C62E-7F4B-C284-5D319F4A27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9EB4807D-C2A0-8E0C-C607-47D691E7C0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08A1B83D-76CA-26C1-8FD2-A7261D0DFE94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83F01072-EE59-C10E-805B-473E200C84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1A8D8F4D-F735-E5C3-590F-4EA4E2E0CF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5AD50A42-F2D5-A1DF-4BC2-EA3F630AF3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5C585FBD-6AF8-7DED-10BC-A0DA5388A25A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9B3E8AED-09EB-1410-B83E-E3DB3D7149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460F4D96-D49A-466D-6D04-DAC230089F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9E4BA07F-47A6-25FC-98F2-57AD61D926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48687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190477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158496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20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Sunday 26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068CAEB-E634-2536-2D33-B4CCF3374B6D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936B4948-1500-9B0D-7631-1D9D9B0C04FE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9C67BB24-A70D-40E6-5220-89C97AC799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B79D2B7D-3A33-CE9A-B3C8-49EC8E1FA9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3782AA34-233E-308F-3054-D3E121984C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1206550C-A75D-2082-508A-5212C4AE59C9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6AFD50AA-57F0-7CC1-E279-1F102B5B20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5A1BAFF2-4E2B-CC49-D84D-4EB14B4BA1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789D8D25-7564-2AFB-1920-AAB888DEF9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D3F7473F-C074-B1ED-00E4-F5628996A7A4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40F648E8-9C7F-E3AD-53A6-ADBED80FF6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16ECDE81-EA0A-6042-E29C-AD089AEC2B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F62DF0D0-E58C-0AA1-12C3-AFF0BC0C51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1BE9FB92-1396-120E-EA30-8D730D1C4E5E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859F192C-1020-7AC5-F0D0-FE080E8FF3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42E36E7A-2F96-9F25-1106-5791DE000D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A16CFF0B-FD81-AC88-EA0D-491B4ECD19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B0CE0ED-B840-FE70-E07B-006C86452D12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C6A0FC96-1496-B786-0FA9-1CE3089A4F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C58EFC41-8C59-C8B3-2798-62BD9645A6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E8D55CBC-E49A-3CEF-1431-4CD169ACF5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3D35B146-9FD1-FEDA-FC90-A23E10730A3B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C29B6ED4-5CF6-06E7-5551-5E4C3E5F4B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170BDE46-EC5F-CB94-25D5-EA9CCB0223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B109C64E-5667-2656-B0B3-D247BC1640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DBF9E646-33F0-765F-8D8C-063E6DD6C0E0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B611DE48-758D-0C56-F6F0-257BFA5392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78BB1B08-FBD1-4F2D-8A9B-3080CD65A7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74CAA8AD-61CA-4291-C31A-264E9326A6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41091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-1" y="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27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 - Sunday 3</a:t>
            </a:r>
            <a:r>
              <a:rPr lang="en-US" sz="2400" b="1" baseline="30000" dirty="0">
                <a:latin typeface="Segoe Print" panose="02000600000000000000" pitchFamily="2" charset="0"/>
              </a:rPr>
              <a:t>rd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C6802C1-6B11-4219-1E52-80BFF682C182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E3CE68FB-A536-D610-5ED8-4F58216F42C7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53B715D8-780F-8990-004D-BBEE18F55C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0A9428FE-1B5E-AF85-C8E8-F16A85364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9E1ECD4C-3AEC-6AC4-7928-EC115717F5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FB94D306-490C-7983-9F11-4EB3AED65AC6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503C5622-E085-C820-70D1-DD7ED650C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B37CA802-3534-E3B9-9FDA-81FFE05783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DF8CA58E-A44B-2DC4-F0FD-5FFC9AA312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9644994D-D676-412D-3270-C1B20542176B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B66A1E06-BC50-0B93-C306-0247D9E7BF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F32A44D7-E81C-9E8E-B24F-3D7A629D2F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CB39CBF5-13BA-8130-F513-74CCF6B58B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79C56121-9A5E-B283-7B81-2B8033876F9D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DA40156A-1C6D-7B39-AAEB-05EE04B6B3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F275FA18-8D2E-AA12-D10B-E40550FC02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F73A381A-D8CE-F861-19E1-0098452069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292C848D-0F8E-C628-39A6-9647FBA495CE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85590749-D0F1-5FA4-540E-CC3A5B2C30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D0D95392-096B-81C6-AEBD-651F40852F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89BE2A81-B8F6-E0F5-BDF1-B643A2F14C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41827199-4A8B-578B-E93F-C24BF5E9965B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4020B95B-224D-5709-865D-2CE51F78CD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22233C10-E168-F25B-EB4D-AD356B0FA7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BFF1CFC1-2693-9A5A-5C04-8A98FDFEBB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37F80208-1644-A014-BC85-D9E23F518871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9266B488-9F48-A500-DF68-F20D82D0A1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818B710B-510F-EB48-C904-97A643F561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8CE7E1F4-108C-5A19-E76D-EA06EF6C40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7466164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781456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EA194A"/>
                          </a:solidFill>
                        </a:rPr>
                        <a:t>BANK HOLIDAY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158496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- Sunday 10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CAB2F3F-063D-B0A4-5900-085863B0421F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AF6A0733-D2DD-1AB7-D14A-77070703DD0A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7CC70428-CC9D-B34E-42DC-A2FF6141FE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F460F287-F2E2-46AD-F056-1AEC893494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9A0E1A4F-24A4-F573-17D0-7CDFBFE71B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A9E7C404-C5FB-E6A3-D3F9-2EFAC733B466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46B67EE1-FD09-DED5-72E6-6D97C38550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4C379E57-A990-C0E5-9949-6E7563B53B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14B8F6BB-50D0-1936-62E1-3FF00F16EF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C4F40810-B406-5861-97C3-A09C357941A2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1E701387-6874-35A1-9588-0E345CFAD7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D48E357A-E53F-8023-D3B3-0C63CA0580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383DB577-4685-9451-0FB0-9871C9C573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FE88769E-4A41-9527-98DC-84923E005477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4B826822-31F7-B961-FEDE-EA0F941E6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52BCDE30-3278-ADF6-E499-CE1CA5ADFA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ED44D3BF-A3B9-DF90-74F7-FAC869CF53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1B28703A-837C-5668-3DBD-C8572F0115C9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83CED4D3-C0E4-69C6-6384-7DA16F5B44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B97E1501-F432-6124-C161-8B0EE21088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4AB3D25D-C217-EE0C-47AE-6DCDF11852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A8F91142-F0FA-269D-FC3A-6D08B4AB5668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E8D2515B-2388-AD0D-EE71-4E6C286062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18F3675A-2C08-E445-FB96-08944CED85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5D739CB2-92E9-B1DD-DC55-11D10D836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7B35B0C7-3A11-FF8D-8DA6-6BE8327D2A03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5D910A1F-46A3-CA84-3FB2-85DB6F5FBA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49E150FE-4740-C600-3345-07EBC6DDB7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DE0115D6-F98F-9345-04C5-450D0523A8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1058793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8184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11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- Sunday 17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6F0EBF0-36B6-028A-054F-9A35214D2D39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518C7628-0117-B025-CEDA-F01AE79A0451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226C8D6D-DBBE-1047-7244-F0E390A2CD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36B83FC4-67C8-95C4-533E-8EFBD457BD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BCD2010E-1C9C-58D7-8E98-F0E80769E2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D431EA0E-48F0-A625-D6FC-5B9BE2270257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55267353-88FD-63B7-0163-F4AA767C3D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7B8BFE12-0016-6686-3668-20A928C551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BE095BF9-563C-3563-0F60-240E1AAD0B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C7C5E9AA-C803-1315-6A7D-87F34D9A7BF4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5F160698-A7B4-2D6C-2F42-699D9CA05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F63AF0C9-907C-60DD-86B9-E693ECA9CA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D6C12CF5-FEAE-1131-0781-E9DDB88E59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13CC0088-E972-EF98-B210-83C5FBFB02E6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2F7C3120-7157-272E-0717-75539CDFEC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1B3A0F07-2708-8715-9574-D080188D33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9FDEBB22-CBDB-D7F8-3B78-15F7AD2A95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FCF9A25-4FE6-9261-EEAD-E689B99E0057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0541B345-A5FC-FF7B-3ED5-1E239B1F95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DEF4A6E4-6034-37F3-9BD1-3A363CB7AB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D392D4AE-07B9-A9DB-997C-83381499FF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BC3AE174-6BF9-530B-74AE-0F99E15D91A5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DB2BA3BE-A694-74F5-B2CF-00B09B2939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3C373805-813B-3B5C-74EA-41D41C1939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3429437A-E387-CB0F-E738-29F56869F0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76B85619-F9C9-B4E0-562A-C2624E75C2A3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42C9B596-A60D-75EB-F278-7B124B5693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715A70D6-F963-987D-FB15-32A64ABE57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641D4EE7-84D2-DCA2-1A99-1CA5832215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9776295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236879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ysClr val="windowText" lastClr="000000"/>
                          </a:solidFill>
                        </a:rPr>
                        <a:t>Y11 Leavers Mass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-4342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18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- Sunday 24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4099834-F922-467B-EA63-C32BBA3C0A38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A44381FA-43D8-54BD-17F4-7FFB813A0D99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156B2F4F-F22F-3FD4-1A4F-8EE986F06B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DCC6629D-A23A-E2EF-5AA5-90B2626520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88ABDD1C-216A-EA6F-54EC-B870A874F2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9BD62CF5-0CF7-5AC0-E59B-687CE4D0DABD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FAFDEBCB-D6CA-6C67-8538-7DFB818A26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8CA93A02-BFC8-8720-AE68-A2CB702401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CEA2C04C-30BC-86E4-3284-F1FF422C77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CF4CF4E0-FF6C-BFAC-ACF1-3FCD2F98F3EA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F453DE14-C2A7-2622-21AB-37EB52AD1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13219EF1-475F-888D-AF8A-5B9CB372CF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476F6DA8-6151-9EFA-C2D8-6183E6438A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F7343CB3-181B-0232-96DC-2B7B7CB5D9FE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023CB713-61DB-5DB5-7F53-A2980DBA07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48427823-BAD2-C083-1F66-F801D2A06B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5E20FB70-D578-6DD2-0AFF-462DCA6312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3240B767-26FA-D5E0-F053-667B5A8A200A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C04917CB-5B7F-47C3-B1D1-3B5BF93D10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6339A075-9246-E828-4AA1-277D6CD684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894994F7-94FF-2D77-717E-91DB820225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44372E88-224D-C37B-0C52-47EF7F48DC83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18FBDE9F-3F3F-F999-1A01-064F7AD814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41CC69E5-D912-5013-F2B4-A9236AAC2D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3BF7DEA5-D13A-0651-3C4D-386AA7758E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1280D281-507D-F38D-3DFA-34A5D82C3F34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0C6ABEB6-3B54-D4AD-585E-13F65A87A8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50B404E5-686E-8D32-B681-FA5619C2AB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2A1FCDD5-B673-5E98-42F3-114469603E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8841460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1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HALF TERM. 25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31</a:t>
            </a:r>
            <a:r>
              <a:rPr lang="en-US" sz="2400" b="1" baseline="30000" dirty="0">
                <a:latin typeface="Segoe Print" panose="02000600000000000000" pitchFamily="2" charset="0"/>
              </a:rPr>
              <a:t>st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23DE366-B7C0-5B21-B619-A68B8A6E8D5D}"/>
              </a:ext>
            </a:extLst>
          </p:cNvPr>
          <p:cNvGrpSpPr/>
          <p:nvPr/>
        </p:nvGrpSpPr>
        <p:grpSpPr>
          <a:xfrm>
            <a:off x="5694389" y="1628601"/>
            <a:ext cx="865134" cy="8119920"/>
            <a:chOff x="5694389" y="1628601"/>
            <a:chExt cx="865134" cy="81199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07958C7B-B471-1E1A-D4B9-C5C90AC96E1D}"/>
                </a:ext>
              </a:extLst>
            </p:cNvPr>
            <p:cNvGrpSpPr/>
            <p:nvPr/>
          </p:nvGrpSpPr>
          <p:grpSpPr>
            <a:xfrm>
              <a:off x="5756497" y="1628601"/>
              <a:ext cx="803026" cy="286265"/>
              <a:chOff x="7312247" y="1528201"/>
              <a:chExt cx="803026" cy="286265"/>
            </a:xfrm>
          </p:grpSpPr>
          <p:pic>
            <p:nvPicPr>
              <p:cNvPr id="59" name="Graphic 58" descr="Alarm clock with solid fill">
                <a:extLst>
                  <a:ext uri="{FF2B5EF4-FFF2-40B4-BE49-F238E27FC236}">
                    <a16:creationId xmlns:a16="http://schemas.microsoft.com/office/drawing/2014/main" id="{AD2338DF-DE57-44A0-4B40-E08963E858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60" name="Graphic 59" descr="Water outline">
                <a:extLst>
                  <a:ext uri="{FF2B5EF4-FFF2-40B4-BE49-F238E27FC236}">
                    <a16:creationId xmlns:a16="http://schemas.microsoft.com/office/drawing/2014/main" id="{436161D8-02CA-4DD6-E26B-CAD6FD459C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61" name="Graphic 60" descr="Smiling face outline with solid fill">
                <a:extLst>
                  <a:ext uri="{FF2B5EF4-FFF2-40B4-BE49-F238E27FC236}">
                    <a16:creationId xmlns:a16="http://schemas.microsoft.com/office/drawing/2014/main" id="{ED197703-B6B1-8F20-6A0E-C09D082968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089178F-02D1-1A97-290D-40432017EB77}"/>
                </a:ext>
              </a:extLst>
            </p:cNvPr>
            <p:cNvGrpSpPr/>
            <p:nvPr/>
          </p:nvGrpSpPr>
          <p:grpSpPr>
            <a:xfrm>
              <a:off x="5740970" y="2802902"/>
              <a:ext cx="803026" cy="286265"/>
              <a:chOff x="7312247" y="1528201"/>
              <a:chExt cx="803026" cy="286265"/>
            </a:xfrm>
          </p:grpSpPr>
          <p:pic>
            <p:nvPicPr>
              <p:cNvPr id="56" name="Graphic 55" descr="Alarm clock with solid fill">
                <a:extLst>
                  <a:ext uri="{FF2B5EF4-FFF2-40B4-BE49-F238E27FC236}">
                    <a16:creationId xmlns:a16="http://schemas.microsoft.com/office/drawing/2014/main" id="{254F506A-6F46-A0AC-B92D-0272D2CC29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7" name="Graphic 56" descr="Water outline">
                <a:extLst>
                  <a:ext uri="{FF2B5EF4-FFF2-40B4-BE49-F238E27FC236}">
                    <a16:creationId xmlns:a16="http://schemas.microsoft.com/office/drawing/2014/main" id="{0185C79E-4C8E-C29F-59AB-714199601D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8" name="Graphic 57" descr="Smiling face outline with solid fill">
                <a:extLst>
                  <a:ext uri="{FF2B5EF4-FFF2-40B4-BE49-F238E27FC236}">
                    <a16:creationId xmlns:a16="http://schemas.microsoft.com/office/drawing/2014/main" id="{6D39F2D4-1203-5D0C-098D-8C5B0CF900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A1287CFB-8994-5B9F-017B-370C68FE6311}"/>
                </a:ext>
              </a:extLst>
            </p:cNvPr>
            <p:cNvGrpSpPr/>
            <p:nvPr/>
          </p:nvGrpSpPr>
          <p:grpSpPr>
            <a:xfrm>
              <a:off x="5725443" y="3983553"/>
              <a:ext cx="803026" cy="286265"/>
              <a:chOff x="7312247" y="1528201"/>
              <a:chExt cx="803026" cy="286265"/>
            </a:xfrm>
          </p:grpSpPr>
          <p:pic>
            <p:nvPicPr>
              <p:cNvPr id="53" name="Graphic 52" descr="Alarm clock with solid fill">
                <a:extLst>
                  <a:ext uri="{FF2B5EF4-FFF2-40B4-BE49-F238E27FC236}">
                    <a16:creationId xmlns:a16="http://schemas.microsoft.com/office/drawing/2014/main" id="{21D4CB23-58ED-AF53-98FD-C59E74A8A5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4" name="Graphic 53" descr="Water outline">
                <a:extLst>
                  <a:ext uri="{FF2B5EF4-FFF2-40B4-BE49-F238E27FC236}">
                    <a16:creationId xmlns:a16="http://schemas.microsoft.com/office/drawing/2014/main" id="{30023B0E-FBDC-4FCF-E198-1E91A812F0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5" name="Graphic 54" descr="Smiling face outline with solid fill">
                <a:extLst>
                  <a:ext uri="{FF2B5EF4-FFF2-40B4-BE49-F238E27FC236}">
                    <a16:creationId xmlns:a16="http://schemas.microsoft.com/office/drawing/2014/main" id="{47E136F9-7063-EF6F-293B-99A06ED12F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5AAF9582-E6BC-269C-780D-9AA893BD30DF}"/>
                </a:ext>
              </a:extLst>
            </p:cNvPr>
            <p:cNvGrpSpPr/>
            <p:nvPr/>
          </p:nvGrpSpPr>
          <p:grpSpPr>
            <a:xfrm>
              <a:off x="5709916" y="5164204"/>
              <a:ext cx="803026" cy="286265"/>
              <a:chOff x="7312247" y="1528201"/>
              <a:chExt cx="803026" cy="286265"/>
            </a:xfrm>
          </p:grpSpPr>
          <p:pic>
            <p:nvPicPr>
              <p:cNvPr id="50" name="Graphic 49" descr="Alarm clock with solid fill">
                <a:extLst>
                  <a:ext uri="{FF2B5EF4-FFF2-40B4-BE49-F238E27FC236}">
                    <a16:creationId xmlns:a16="http://schemas.microsoft.com/office/drawing/2014/main" id="{FBA171FA-51F9-A3BA-9879-C5DB8F55D3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51" name="Graphic 50" descr="Water outline">
                <a:extLst>
                  <a:ext uri="{FF2B5EF4-FFF2-40B4-BE49-F238E27FC236}">
                    <a16:creationId xmlns:a16="http://schemas.microsoft.com/office/drawing/2014/main" id="{10C0173E-E602-3511-548A-0C78E1E722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52" name="Graphic 51" descr="Smiling face outline with solid fill">
                <a:extLst>
                  <a:ext uri="{FF2B5EF4-FFF2-40B4-BE49-F238E27FC236}">
                    <a16:creationId xmlns:a16="http://schemas.microsoft.com/office/drawing/2014/main" id="{2E2BB417-D906-20C9-FA08-F91F943A9A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75EA2D3D-B177-369B-7150-8697F1CCEA09}"/>
                </a:ext>
              </a:extLst>
            </p:cNvPr>
            <p:cNvGrpSpPr/>
            <p:nvPr/>
          </p:nvGrpSpPr>
          <p:grpSpPr>
            <a:xfrm>
              <a:off x="5694389" y="6344855"/>
              <a:ext cx="803026" cy="286265"/>
              <a:chOff x="7312247" y="1528201"/>
              <a:chExt cx="803026" cy="286265"/>
            </a:xfrm>
          </p:grpSpPr>
          <p:pic>
            <p:nvPicPr>
              <p:cNvPr id="47" name="Graphic 46" descr="Alarm clock with solid fill">
                <a:extLst>
                  <a:ext uri="{FF2B5EF4-FFF2-40B4-BE49-F238E27FC236}">
                    <a16:creationId xmlns:a16="http://schemas.microsoft.com/office/drawing/2014/main" id="{575C0ED2-8693-BBA8-F377-2E8972118B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8" name="Graphic 47" descr="Water outline">
                <a:extLst>
                  <a:ext uri="{FF2B5EF4-FFF2-40B4-BE49-F238E27FC236}">
                    <a16:creationId xmlns:a16="http://schemas.microsoft.com/office/drawing/2014/main" id="{D6176DD3-BE48-93AD-5B5C-2ABE64CA46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9" name="Graphic 48" descr="Smiling face outline with solid fill">
                <a:extLst>
                  <a:ext uri="{FF2B5EF4-FFF2-40B4-BE49-F238E27FC236}">
                    <a16:creationId xmlns:a16="http://schemas.microsoft.com/office/drawing/2014/main" id="{48355203-5788-8E3C-35E0-D13044017A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9A6FB36B-80EF-11AA-3BFE-2C1FDC50292A}"/>
                </a:ext>
              </a:extLst>
            </p:cNvPr>
            <p:cNvGrpSpPr/>
            <p:nvPr/>
          </p:nvGrpSpPr>
          <p:grpSpPr>
            <a:xfrm>
              <a:off x="5704262" y="7970006"/>
              <a:ext cx="803026" cy="286265"/>
              <a:chOff x="7312247" y="1528201"/>
              <a:chExt cx="803026" cy="286265"/>
            </a:xfrm>
          </p:grpSpPr>
          <p:pic>
            <p:nvPicPr>
              <p:cNvPr id="44" name="Graphic 43" descr="Alarm clock with solid fill">
                <a:extLst>
                  <a:ext uri="{FF2B5EF4-FFF2-40B4-BE49-F238E27FC236}">
                    <a16:creationId xmlns:a16="http://schemas.microsoft.com/office/drawing/2014/main" id="{0EEBED6A-49F8-15F5-BCD5-78530E22F2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5" name="Graphic 44" descr="Water outline">
                <a:extLst>
                  <a:ext uri="{FF2B5EF4-FFF2-40B4-BE49-F238E27FC236}">
                    <a16:creationId xmlns:a16="http://schemas.microsoft.com/office/drawing/2014/main" id="{2D05AFDF-3E62-FA04-874B-B62AE85D98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6" name="Graphic 45" descr="Smiling face outline with solid fill">
                <a:extLst>
                  <a:ext uri="{FF2B5EF4-FFF2-40B4-BE49-F238E27FC236}">
                    <a16:creationId xmlns:a16="http://schemas.microsoft.com/office/drawing/2014/main" id="{C72119A9-E4CE-2FB3-BC30-E07121230F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70CF9F4A-B508-B370-C40B-C1364F63D746}"/>
                </a:ext>
              </a:extLst>
            </p:cNvPr>
            <p:cNvGrpSpPr/>
            <p:nvPr/>
          </p:nvGrpSpPr>
          <p:grpSpPr>
            <a:xfrm>
              <a:off x="5710612" y="9462256"/>
              <a:ext cx="803026" cy="286265"/>
              <a:chOff x="7312247" y="1528201"/>
              <a:chExt cx="803026" cy="286265"/>
            </a:xfrm>
          </p:grpSpPr>
          <p:pic>
            <p:nvPicPr>
              <p:cNvPr id="41" name="Graphic 40" descr="Alarm clock with solid fill">
                <a:extLst>
                  <a:ext uri="{FF2B5EF4-FFF2-40B4-BE49-F238E27FC236}">
                    <a16:creationId xmlns:a16="http://schemas.microsoft.com/office/drawing/2014/main" id="{55C00287-82DE-FBF0-C8F4-54B07CBD58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12247" y="1546909"/>
                <a:ext cx="261551" cy="261551"/>
              </a:xfrm>
              <a:prstGeom prst="rect">
                <a:avLst/>
              </a:prstGeom>
            </p:spPr>
          </p:pic>
          <p:pic>
            <p:nvPicPr>
              <p:cNvPr id="42" name="Graphic 41" descr="Water outline">
                <a:extLst>
                  <a:ext uri="{FF2B5EF4-FFF2-40B4-BE49-F238E27FC236}">
                    <a16:creationId xmlns:a16="http://schemas.microsoft.com/office/drawing/2014/main" id="{599FD422-6E0D-002C-934A-CE4FB92CC2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567457" y="1546908"/>
                <a:ext cx="261552" cy="261552"/>
              </a:xfrm>
              <a:prstGeom prst="rect">
                <a:avLst/>
              </a:prstGeom>
            </p:spPr>
          </p:pic>
          <p:pic>
            <p:nvPicPr>
              <p:cNvPr id="43" name="Graphic 42" descr="Smiling face outline with solid fill">
                <a:extLst>
                  <a:ext uri="{FF2B5EF4-FFF2-40B4-BE49-F238E27FC236}">
                    <a16:creationId xmlns:a16="http://schemas.microsoft.com/office/drawing/2014/main" id="{42914140-39CA-EC65-7711-1913D965C3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829008" y="1528201"/>
                <a:ext cx="286265" cy="2862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544238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</a:t>
            </a:r>
            <a:r>
              <a:rPr lang="en-US" sz="2400" b="1" baseline="30000" dirty="0">
                <a:latin typeface="Segoe Print" panose="02000600000000000000" pitchFamily="2" charset="0"/>
              </a:rPr>
              <a:t>st</a:t>
            </a:r>
            <a:r>
              <a:rPr lang="en-US" sz="2400" b="1" dirty="0">
                <a:latin typeface="Segoe Print" panose="02000600000000000000" pitchFamily="2" charset="0"/>
              </a:rPr>
              <a:t> - Sunday 7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D267CB7-06FC-7F1D-C150-39CAE06E72A3}"/>
              </a:ext>
            </a:extLst>
          </p:cNvPr>
          <p:cNvGrpSpPr/>
          <p:nvPr/>
        </p:nvGrpSpPr>
        <p:grpSpPr>
          <a:xfrm>
            <a:off x="5845167" y="1648680"/>
            <a:ext cx="769817" cy="262067"/>
            <a:chOff x="5845167" y="1648680"/>
            <a:chExt cx="769817" cy="262067"/>
          </a:xfrm>
        </p:grpSpPr>
        <p:pic>
          <p:nvPicPr>
            <p:cNvPr id="3" name="Graphic 2" descr="Alarm clock with solid fill">
              <a:extLst>
                <a:ext uri="{FF2B5EF4-FFF2-40B4-BE49-F238E27FC236}">
                  <a16:creationId xmlns:a16="http://schemas.microsoft.com/office/drawing/2014/main" id="{1E80A070-1D6A-05B8-9B35-0D4B5B5F85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845167" y="1648681"/>
              <a:ext cx="261551" cy="261551"/>
            </a:xfrm>
            <a:prstGeom prst="rect">
              <a:avLst/>
            </a:prstGeom>
          </p:spPr>
        </p:pic>
        <p:pic>
          <p:nvPicPr>
            <p:cNvPr id="6" name="Graphic 5" descr="Heart outline">
              <a:extLst>
                <a:ext uri="{FF2B5EF4-FFF2-40B4-BE49-F238E27FC236}">
                  <a16:creationId xmlns:a16="http://schemas.microsoft.com/office/drawing/2014/main" id="{67099188-7D68-6108-CFFE-AE7437E53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57552" y="1653315"/>
              <a:ext cx="257432" cy="257432"/>
            </a:xfrm>
            <a:prstGeom prst="rect">
              <a:avLst/>
            </a:prstGeom>
          </p:spPr>
        </p:pic>
        <p:pic>
          <p:nvPicPr>
            <p:cNvPr id="8" name="Graphic 7" descr="Water outline">
              <a:extLst>
                <a:ext uri="{FF2B5EF4-FFF2-40B4-BE49-F238E27FC236}">
                  <a16:creationId xmlns:a16="http://schemas.microsoft.com/office/drawing/2014/main" id="{08493DFA-7975-6095-C21F-8CE5C1079B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0377" y="1648680"/>
              <a:ext cx="261552" cy="261552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A1AFFF2-DE46-A063-0855-2C876D4B4AFD}"/>
              </a:ext>
            </a:extLst>
          </p:cNvPr>
          <p:cNvGrpSpPr/>
          <p:nvPr/>
        </p:nvGrpSpPr>
        <p:grpSpPr>
          <a:xfrm>
            <a:off x="5845167" y="2822480"/>
            <a:ext cx="769817" cy="262067"/>
            <a:chOff x="5845167" y="1648680"/>
            <a:chExt cx="769817" cy="262067"/>
          </a:xfrm>
        </p:grpSpPr>
        <p:pic>
          <p:nvPicPr>
            <p:cNvPr id="10" name="Graphic 9" descr="Alarm clock with solid fill">
              <a:extLst>
                <a:ext uri="{FF2B5EF4-FFF2-40B4-BE49-F238E27FC236}">
                  <a16:creationId xmlns:a16="http://schemas.microsoft.com/office/drawing/2014/main" id="{9F5320CA-1912-F22B-9D41-72399830DB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845167" y="1648681"/>
              <a:ext cx="261551" cy="261551"/>
            </a:xfrm>
            <a:prstGeom prst="rect">
              <a:avLst/>
            </a:prstGeom>
          </p:spPr>
        </p:pic>
        <p:pic>
          <p:nvPicPr>
            <p:cNvPr id="11" name="Graphic 10" descr="Heart outline">
              <a:extLst>
                <a:ext uri="{FF2B5EF4-FFF2-40B4-BE49-F238E27FC236}">
                  <a16:creationId xmlns:a16="http://schemas.microsoft.com/office/drawing/2014/main" id="{315731C1-74B4-DC43-6EBF-B6FEAB9C8F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57552" y="1653315"/>
              <a:ext cx="257432" cy="257432"/>
            </a:xfrm>
            <a:prstGeom prst="rect">
              <a:avLst/>
            </a:prstGeom>
          </p:spPr>
        </p:pic>
        <p:pic>
          <p:nvPicPr>
            <p:cNvPr id="12" name="Graphic 11" descr="Water outline">
              <a:extLst>
                <a:ext uri="{FF2B5EF4-FFF2-40B4-BE49-F238E27FC236}">
                  <a16:creationId xmlns:a16="http://schemas.microsoft.com/office/drawing/2014/main" id="{B89225AA-57B7-B206-3614-244EC04D7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0377" y="1648680"/>
              <a:ext cx="261552" cy="261552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E0EF512-7043-2CEF-469D-B8706310BB0E}"/>
              </a:ext>
            </a:extLst>
          </p:cNvPr>
          <p:cNvGrpSpPr/>
          <p:nvPr/>
        </p:nvGrpSpPr>
        <p:grpSpPr>
          <a:xfrm>
            <a:off x="5845167" y="3996280"/>
            <a:ext cx="769817" cy="262067"/>
            <a:chOff x="5845167" y="1648680"/>
            <a:chExt cx="769817" cy="262067"/>
          </a:xfrm>
        </p:grpSpPr>
        <p:pic>
          <p:nvPicPr>
            <p:cNvPr id="14" name="Graphic 13" descr="Alarm clock with solid fill">
              <a:extLst>
                <a:ext uri="{FF2B5EF4-FFF2-40B4-BE49-F238E27FC236}">
                  <a16:creationId xmlns:a16="http://schemas.microsoft.com/office/drawing/2014/main" id="{7DBEF64D-0E58-E51D-9A51-8282B1C8E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845167" y="1648681"/>
              <a:ext cx="261551" cy="261551"/>
            </a:xfrm>
            <a:prstGeom prst="rect">
              <a:avLst/>
            </a:prstGeom>
          </p:spPr>
        </p:pic>
        <p:pic>
          <p:nvPicPr>
            <p:cNvPr id="15" name="Graphic 14" descr="Heart outline">
              <a:extLst>
                <a:ext uri="{FF2B5EF4-FFF2-40B4-BE49-F238E27FC236}">
                  <a16:creationId xmlns:a16="http://schemas.microsoft.com/office/drawing/2014/main" id="{3D4FA8ED-0F2D-C657-C6EC-32EB68C56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57552" y="1653315"/>
              <a:ext cx="257432" cy="257432"/>
            </a:xfrm>
            <a:prstGeom prst="rect">
              <a:avLst/>
            </a:prstGeom>
          </p:spPr>
        </p:pic>
        <p:pic>
          <p:nvPicPr>
            <p:cNvPr id="16" name="Graphic 15" descr="Water outline">
              <a:extLst>
                <a:ext uri="{FF2B5EF4-FFF2-40B4-BE49-F238E27FC236}">
                  <a16:creationId xmlns:a16="http://schemas.microsoft.com/office/drawing/2014/main" id="{8C0D901D-197B-02DB-5A30-AE30E4EEA2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0377" y="1648680"/>
              <a:ext cx="261552" cy="261552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3C9CC55-13E9-9E1E-1602-06C58B7E06E9}"/>
              </a:ext>
            </a:extLst>
          </p:cNvPr>
          <p:cNvGrpSpPr/>
          <p:nvPr/>
        </p:nvGrpSpPr>
        <p:grpSpPr>
          <a:xfrm>
            <a:off x="5845167" y="5170080"/>
            <a:ext cx="769817" cy="262067"/>
            <a:chOff x="5845167" y="1648680"/>
            <a:chExt cx="769817" cy="262067"/>
          </a:xfrm>
        </p:grpSpPr>
        <p:pic>
          <p:nvPicPr>
            <p:cNvPr id="18" name="Graphic 17" descr="Alarm clock with solid fill">
              <a:extLst>
                <a:ext uri="{FF2B5EF4-FFF2-40B4-BE49-F238E27FC236}">
                  <a16:creationId xmlns:a16="http://schemas.microsoft.com/office/drawing/2014/main" id="{0BD8200B-6C5B-A298-891B-C6A981BC3D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845167" y="1648681"/>
              <a:ext cx="261551" cy="261551"/>
            </a:xfrm>
            <a:prstGeom prst="rect">
              <a:avLst/>
            </a:prstGeom>
          </p:spPr>
        </p:pic>
        <p:pic>
          <p:nvPicPr>
            <p:cNvPr id="19" name="Graphic 18" descr="Heart outline">
              <a:extLst>
                <a:ext uri="{FF2B5EF4-FFF2-40B4-BE49-F238E27FC236}">
                  <a16:creationId xmlns:a16="http://schemas.microsoft.com/office/drawing/2014/main" id="{4E08432E-643D-4E8E-6441-51AE531642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57552" y="1653315"/>
              <a:ext cx="257432" cy="257432"/>
            </a:xfrm>
            <a:prstGeom prst="rect">
              <a:avLst/>
            </a:prstGeom>
          </p:spPr>
        </p:pic>
        <p:pic>
          <p:nvPicPr>
            <p:cNvPr id="20" name="Graphic 19" descr="Water outline">
              <a:extLst>
                <a:ext uri="{FF2B5EF4-FFF2-40B4-BE49-F238E27FC236}">
                  <a16:creationId xmlns:a16="http://schemas.microsoft.com/office/drawing/2014/main" id="{67E6FC95-33DA-4A3C-38D6-FB07DF847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0377" y="1648680"/>
              <a:ext cx="261552" cy="261552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8F7ED30-DD98-44F5-2D3B-4F0B0ACAA455}"/>
              </a:ext>
            </a:extLst>
          </p:cNvPr>
          <p:cNvGrpSpPr/>
          <p:nvPr/>
        </p:nvGrpSpPr>
        <p:grpSpPr>
          <a:xfrm>
            <a:off x="5845167" y="6343880"/>
            <a:ext cx="769817" cy="262067"/>
            <a:chOff x="5845167" y="1648680"/>
            <a:chExt cx="769817" cy="262067"/>
          </a:xfrm>
        </p:grpSpPr>
        <p:pic>
          <p:nvPicPr>
            <p:cNvPr id="22" name="Graphic 21" descr="Alarm clock with solid fill">
              <a:extLst>
                <a:ext uri="{FF2B5EF4-FFF2-40B4-BE49-F238E27FC236}">
                  <a16:creationId xmlns:a16="http://schemas.microsoft.com/office/drawing/2014/main" id="{36E7C085-E001-7CF6-8F67-C94D4A3914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845167" y="1648681"/>
              <a:ext cx="261551" cy="261551"/>
            </a:xfrm>
            <a:prstGeom prst="rect">
              <a:avLst/>
            </a:prstGeom>
          </p:spPr>
        </p:pic>
        <p:pic>
          <p:nvPicPr>
            <p:cNvPr id="23" name="Graphic 22" descr="Heart outline">
              <a:extLst>
                <a:ext uri="{FF2B5EF4-FFF2-40B4-BE49-F238E27FC236}">
                  <a16:creationId xmlns:a16="http://schemas.microsoft.com/office/drawing/2014/main" id="{2AB069E8-76E0-6BEF-AF14-EDA30EAB7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57552" y="1653315"/>
              <a:ext cx="257432" cy="257432"/>
            </a:xfrm>
            <a:prstGeom prst="rect">
              <a:avLst/>
            </a:prstGeom>
          </p:spPr>
        </p:pic>
        <p:pic>
          <p:nvPicPr>
            <p:cNvPr id="24" name="Graphic 23" descr="Water outline">
              <a:extLst>
                <a:ext uri="{FF2B5EF4-FFF2-40B4-BE49-F238E27FC236}">
                  <a16:creationId xmlns:a16="http://schemas.microsoft.com/office/drawing/2014/main" id="{D1BADF00-63BC-0DD3-0AE0-2F21008F6C6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0377" y="1648680"/>
              <a:ext cx="261552" cy="261552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89A33D7-BED2-03DC-390A-7B0E5650ECAA}"/>
              </a:ext>
            </a:extLst>
          </p:cNvPr>
          <p:cNvGrpSpPr/>
          <p:nvPr/>
        </p:nvGrpSpPr>
        <p:grpSpPr>
          <a:xfrm>
            <a:off x="5845167" y="7953786"/>
            <a:ext cx="769817" cy="262067"/>
            <a:chOff x="5845167" y="1648680"/>
            <a:chExt cx="769817" cy="262067"/>
          </a:xfrm>
        </p:grpSpPr>
        <p:pic>
          <p:nvPicPr>
            <p:cNvPr id="26" name="Graphic 25" descr="Alarm clock with solid fill">
              <a:extLst>
                <a:ext uri="{FF2B5EF4-FFF2-40B4-BE49-F238E27FC236}">
                  <a16:creationId xmlns:a16="http://schemas.microsoft.com/office/drawing/2014/main" id="{324892A3-F8D7-1F01-A352-64F363758E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845167" y="1648681"/>
              <a:ext cx="261551" cy="261551"/>
            </a:xfrm>
            <a:prstGeom prst="rect">
              <a:avLst/>
            </a:prstGeom>
          </p:spPr>
        </p:pic>
        <p:pic>
          <p:nvPicPr>
            <p:cNvPr id="27" name="Graphic 26" descr="Heart outline">
              <a:extLst>
                <a:ext uri="{FF2B5EF4-FFF2-40B4-BE49-F238E27FC236}">
                  <a16:creationId xmlns:a16="http://schemas.microsoft.com/office/drawing/2014/main" id="{796EAC47-075D-455E-1DE1-BB144B02FF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57552" y="1653315"/>
              <a:ext cx="257432" cy="257432"/>
            </a:xfrm>
            <a:prstGeom prst="rect">
              <a:avLst/>
            </a:prstGeom>
          </p:spPr>
        </p:pic>
        <p:pic>
          <p:nvPicPr>
            <p:cNvPr id="28" name="Graphic 27" descr="Water outline">
              <a:extLst>
                <a:ext uri="{FF2B5EF4-FFF2-40B4-BE49-F238E27FC236}">
                  <a16:creationId xmlns:a16="http://schemas.microsoft.com/office/drawing/2014/main" id="{E7F42726-86F3-4563-2A04-8CD5CD033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0377" y="1648680"/>
              <a:ext cx="261552" cy="261552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A10E8D6-D690-B6E8-7A81-030F4D5FF3E7}"/>
              </a:ext>
            </a:extLst>
          </p:cNvPr>
          <p:cNvGrpSpPr/>
          <p:nvPr/>
        </p:nvGrpSpPr>
        <p:grpSpPr>
          <a:xfrm>
            <a:off x="5846244" y="9435012"/>
            <a:ext cx="769817" cy="262067"/>
            <a:chOff x="5845167" y="1648680"/>
            <a:chExt cx="769817" cy="262067"/>
          </a:xfrm>
        </p:grpSpPr>
        <p:pic>
          <p:nvPicPr>
            <p:cNvPr id="30" name="Graphic 29" descr="Alarm clock with solid fill">
              <a:extLst>
                <a:ext uri="{FF2B5EF4-FFF2-40B4-BE49-F238E27FC236}">
                  <a16:creationId xmlns:a16="http://schemas.microsoft.com/office/drawing/2014/main" id="{D4D127B1-C47D-BD84-A011-954B6F9252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845167" y="1648681"/>
              <a:ext cx="261551" cy="261551"/>
            </a:xfrm>
            <a:prstGeom prst="rect">
              <a:avLst/>
            </a:prstGeom>
          </p:spPr>
        </p:pic>
        <p:pic>
          <p:nvPicPr>
            <p:cNvPr id="31" name="Graphic 30" descr="Heart outline">
              <a:extLst>
                <a:ext uri="{FF2B5EF4-FFF2-40B4-BE49-F238E27FC236}">
                  <a16:creationId xmlns:a16="http://schemas.microsoft.com/office/drawing/2014/main" id="{7C348642-68B1-120E-2DE4-15D54F8A3B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357552" y="1653315"/>
              <a:ext cx="257432" cy="257432"/>
            </a:xfrm>
            <a:prstGeom prst="rect">
              <a:avLst/>
            </a:prstGeom>
          </p:spPr>
        </p:pic>
        <p:pic>
          <p:nvPicPr>
            <p:cNvPr id="32" name="Graphic 31" descr="Water outline">
              <a:extLst>
                <a:ext uri="{FF2B5EF4-FFF2-40B4-BE49-F238E27FC236}">
                  <a16:creationId xmlns:a16="http://schemas.microsoft.com/office/drawing/2014/main" id="{E0E2ED29-07BB-20C5-031A-C09ACA44E76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0377" y="1648680"/>
              <a:ext cx="261552" cy="2615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935904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307344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8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Sunday 14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483ACD66-7518-293C-0400-A4AB23710B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176297"/>
              </p:ext>
            </p:extLst>
          </p:nvPr>
        </p:nvGraphicFramePr>
        <p:xfrm>
          <a:off x="228598" y="6821896"/>
          <a:ext cx="6400801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</a:tbl>
          </a:graphicData>
        </a:graphic>
      </p:graphicFrame>
      <p:grpSp>
        <p:nvGrpSpPr>
          <p:cNvPr id="34" name="Group 33">
            <a:extLst>
              <a:ext uri="{FF2B5EF4-FFF2-40B4-BE49-F238E27FC236}">
                <a16:creationId xmlns:a16="http://schemas.microsoft.com/office/drawing/2014/main" id="{09064496-2D5D-E5AA-86FC-80B15C4408E4}"/>
              </a:ext>
            </a:extLst>
          </p:cNvPr>
          <p:cNvGrpSpPr/>
          <p:nvPr/>
        </p:nvGrpSpPr>
        <p:grpSpPr>
          <a:xfrm>
            <a:off x="5756497" y="1628601"/>
            <a:ext cx="803026" cy="286265"/>
            <a:chOff x="7312247" y="1528201"/>
            <a:chExt cx="803026" cy="286265"/>
          </a:xfrm>
        </p:grpSpPr>
        <p:pic>
          <p:nvPicPr>
            <p:cNvPr id="59" name="Graphic 58" descr="Alarm clock with solid fill">
              <a:extLst>
                <a:ext uri="{FF2B5EF4-FFF2-40B4-BE49-F238E27FC236}">
                  <a16:creationId xmlns:a16="http://schemas.microsoft.com/office/drawing/2014/main" id="{B11686DC-BBE1-0E65-68DC-B2B23D4D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60" name="Graphic 59" descr="Water outline">
              <a:extLst>
                <a:ext uri="{FF2B5EF4-FFF2-40B4-BE49-F238E27FC236}">
                  <a16:creationId xmlns:a16="http://schemas.microsoft.com/office/drawing/2014/main" id="{746A6A0E-A5BA-2F64-B35F-1EE42B4CF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61" name="Graphic 60" descr="Smiling face outline with solid fill">
              <a:extLst>
                <a:ext uri="{FF2B5EF4-FFF2-40B4-BE49-F238E27FC236}">
                  <a16:creationId xmlns:a16="http://schemas.microsoft.com/office/drawing/2014/main" id="{474C981F-13B8-50C7-6AA6-7AA27167A6E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7E59153-4EBF-C3DC-8589-5ACA15E71B28}"/>
              </a:ext>
            </a:extLst>
          </p:cNvPr>
          <p:cNvGrpSpPr/>
          <p:nvPr/>
        </p:nvGrpSpPr>
        <p:grpSpPr>
          <a:xfrm>
            <a:off x="5740970" y="2802902"/>
            <a:ext cx="803026" cy="286265"/>
            <a:chOff x="7312247" y="1528201"/>
            <a:chExt cx="803026" cy="286265"/>
          </a:xfrm>
        </p:grpSpPr>
        <p:pic>
          <p:nvPicPr>
            <p:cNvPr id="56" name="Graphic 55" descr="Alarm clock with solid fill">
              <a:extLst>
                <a:ext uri="{FF2B5EF4-FFF2-40B4-BE49-F238E27FC236}">
                  <a16:creationId xmlns:a16="http://schemas.microsoft.com/office/drawing/2014/main" id="{8D85403C-4C1F-92D2-7444-4EAA92112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57" name="Graphic 56" descr="Water outline">
              <a:extLst>
                <a:ext uri="{FF2B5EF4-FFF2-40B4-BE49-F238E27FC236}">
                  <a16:creationId xmlns:a16="http://schemas.microsoft.com/office/drawing/2014/main" id="{0C56D60A-6ABD-10AF-2D79-0BAE55F1D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58" name="Graphic 57" descr="Smiling face outline with solid fill">
              <a:extLst>
                <a:ext uri="{FF2B5EF4-FFF2-40B4-BE49-F238E27FC236}">
                  <a16:creationId xmlns:a16="http://schemas.microsoft.com/office/drawing/2014/main" id="{8CE0A861-396E-386A-7BB4-DE007389C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B41E09A-DA89-B794-F651-CA439586C0F4}"/>
              </a:ext>
            </a:extLst>
          </p:cNvPr>
          <p:cNvGrpSpPr/>
          <p:nvPr/>
        </p:nvGrpSpPr>
        <p:grpSpPr>
          <a:xfrm>
            <a:off x="5725443" y="3983553"/>
            <a:ext cx="803026" cy="286265"/>
            <a:chOff x="7312247" y="1528201"/>
            <a:chExt cx="803026" cy="286265"/>
          </a:xfrm>
        </p:grpSpPr>
        <p:pic>
          <p:nvPicPr>
            <p:cNvPr id="53" name="Graphic 52" descr="Alarm clock with solid fill">
              <a:extLst>
                <a:ext uri="{FF2B5EF4-FFF2-40B4-BE49-F238E27FC236}">
                  <a16:creationId xmlns:a16="http://schemas.microsoft.com/office/drawing/2014/main" id="{3BC82020-8F40-B9EB-37E2-E72154A5D9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54" name="Graphic 53" descr="Water outline">
              <a:extLst>
                <a:ext uri="{FF2B5EF4-FFF2-40B4-BE49-F238E27FC236}">
                  <a16:creationId xmlns:a16="http://schemas.microsoft.com/office/drawing/2014/main" id="{72F9DD39-F7D1-3DCE-24F3-99C821B618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55" name="Graphic 54" descr="Smiling face outline with solid fill">
              <a:extLst>
                <a:ext uri="{FF2B5EF4-FFF2-40B4-BE49-F238E27FC236}">
                  <a16:creationId xmlns:a16="http://schemas.microsoft.com/office/drawing/2014/main" id="{4871EFB3-0B01-845F-295F-CB42B5C04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EE68E69-DBDF-D817-D384-94ADB539C990}"/>
              </a:ext>
            </a:extLst>
          </p:cNvPr>
          <p:cNvGrpSpPr/>
          <p:nvPr/>
        </p:nvGrpSpPr>
        <p:grpSpPr>
          <a:xfrm>
            <a:off x="5709916" y="5164204"/>
            <a:ext cx="803026" cy="286265"/>
            <a:chOff x="7312247" y="1528201"/>
            <a:chExt cx="803026" cy="286265"/>
          </a:xfrm>
        </p:grpSpPr>
        <p:pic>
          <p:nvPicPr>
            <p:cNvPr id="50" name="Graphic 49" descr="Alarm clock with solid fill">
              <a:extLst>
                <a:ext uri="{FF2B5EF4-FFF2-40B4-BE49-F238E27FC236}">
                  <a16:creationId xmlns:a16="http://schemas.microsoft.com/office/drawing/2014/main" id="{EBEF0ADF-66EF-2A80-CDC8-17B45147B5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51" name="Graphic 50" descr="Water outline">
              <a:extLst>
                <a:ext uri="{FF2B5EF4-FFF2-40B4-BE49-F238E27FC236}">
                  <a16:creationId xmlns:a16="http://schemas.microsoft.com/office/drawing/2014/main" id="{B633C940-7C68-6918-E5BF-58CBE8BE83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52" name="Graphic 51" descr="Smiling face outline with solid fill">
              <a:extLst>
                <a:ext uri="{FF2B5EF4-FFF2-40B4-BE49-F238E27FC236}">
                  <a16:creationId xmlns:a16="http://schemas.microsoft.com/office/drawing/2014/main" id="{DAB1A51F-F3B9-80E5-6524-64D7EAEAB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90E6FA3-6AB6-8885-8214-2967602E8028}"/>
              </a:ext>
            </a:extLst>
          </p:cNvPr>
          <p:cNvGrpSpPr/>
          <p:nvPr/>
        </p:nvGrpSpPr>
        <p:grpSpPr>
          <a:xfrm>
            <a:off x="5694389" y="6344855"/>
            <a:ext cx="803026" cy="286265"/>
            <a:chOff x="7312247" y="1528201"/>
            <a:chExt cx="803026" cy="286265"/>
          </a:xfrm>
        </p:grpSpPr>
        <p:pic>
          <p:nvPicPr>
            <p:cNvPr id="47" name="Graphic 46" descr="Alarm clock with solid fill">
              <a:extLst>
                <a:ext uri="{FF2B5EF4-FFF2-40B4-BE49-F238E27FC236}">
                  <a16:creationId xmlns:a16="http://schemas.microsoft.com/office/drawing/2014/main" id="{715CED0D-FFB2-BD09-DF3A-B1FBA0307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48" name="Graphic 47" descr="Water outline">
              <a:extLst>
                <a:ext uri="{FF2B5EF4-FFF2-40B4-BE49-F238E27FC236}">
                  <a16:creationId xmlns:a16="http://schemas.microsoft.com/office/drawing/2014/main" id="{9B41E1FE-9AE9-3222-4D74-BD306B1C5D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49" name="Graphic 48" descr="Smiling face outline with solid fill">
              <a:extLst>
                <a:ext uri="{FF2B5EF4-FFF2-40B4-BE49-F238E27FC236}">
                  <a16:creationId xmlns:a16="http://schemas.microsoft.com/office/drawing/2014/main" id="{5778C0D1-5CAE-F196-789E-A7F047A729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902739D-2794-7EA9-A40F-99EFCA1B9413}"/>
              </a:ext>
            </a:extLst>
          </p:cNvPr>
          <p:cNvGrpSpPr/>
          <p:nvPr/>
        </p:nvGrpSpPr>
        <p:grpSpPr>
          <a:xfrm>
            <a:off x="5704262" y="7970006"/>
            <a:ext cx="803026" cy="286265"/>
            <a:chOff x="7312247" y="1528201"/>
            <a:chExt cx="803026" cy="286265"/>
          </a:xfrm>
        </p:grpSpPr>
        <p:pic>
          <p:nvPicPr>
            <p:cNvPr id="44" name="Graphic 43" descr="Alarm clock with solid fill">
              <a:extLst>
                <a:ext uri="{FF2B5EF4-FFF2-40B4-BE49-F238E27FC236}">
                  <a16:creationId xmlns:a16="http://schemas.microsoft.com/office/drawing/2014/main" id="{D8C81223-0C3E-D93B-17CD-09DEF2432A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45" name="Graphic 44" descr="Water outline">
              <a:extLst>
                <a:ext uri="{FF2B5EF4-FFF2-40B4-BE49-F238E27FC236}">
                  <a16:creationId xmlns:a16="http://schemas.microsoft.com/office/drawing/2014/main" id="{4568613B-45FF-87F1-6AFB-F8EFE2A62B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46" name="Graphic 45" descr="Smiling face outline with solid fill">
              <a:extLst>
                <a:ext uri="{FF2B5EF4-FFF2-40B4-BE49-F238E27FC236}">
                  <a16:creationId xmlns:a16="http://schemas.microsoft.com/office/drawing/2014/main" id="{48503BCB-0112-1108-63E2-64453BAE8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696F8FE-1495-5B46-B49C-DFB1BCAE8284}"/>
              </a:ext>
            </a:extLst>
          </p:cNvPr>
          <p:cNvGrpSpPr/>
          <p:nvPr/>
        </p:nvGrpSpPr>
        <p:grpSpPr>
          <a:xfrm>
            <a:off x="5710612" y="9171973"/>
            <a:ext cx="803026" cy="286265"/>
            <a:chOff x="7312247" y="1528201"/>
            <a:chExt cx="803026" cy="286265"/>
          </a:xfrm>
        </p:grpSpPr>
        <p:pic>
          <p:nvPicPr>
            <p:cNvPr id="41" name="Graphic 40" descr="Alarm clock with solid fill">
              <a:extLst>
                <a:ext uri="{FF2B5EF4-FFF2-40B4-BE49-F238E27FC236}">
                  <a16:creationId xmlns:a16="http://schemas.microsoft.com/office/drawing/2014/main" id="{FEFE10BC-F407-55CD-4B8A-6A7E9F8C5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42" name="Graphic 41" descr="Water outline">
              <a:extLst>
                <a:ext uri="{FF2B5EF4-FFF2-40B4-BE49-F238E27FC236}">
                  <a16:creationId xmlns:a16="http://schemas.microsoft.com/office/drawing/2014/main" id="{6822E733-CB7B-6D5F-C134-E02D380740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43" name="Graphic 42" descr="Smiling face outline with solid fill">
              <a:extLst>
                <a:ext uri="{FF2B5EF4-FFF2-40B4-BE49-F238E27FC236}">
                  <a16:creationId xmlns:a16="http://schemas.microsoft.com/office/drawing/2014/main" id="{76AE03A4-EE33-ACD6-A40E-E94F76F8A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82884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056664"/>
              </p:ext>
            </p:extLst>
          </p:nvPr>
        </p:nvGraphicFramePr>
        <p:xfrm>
          <a:off x="228599" y="432344"/>
          <a:ext cx="6400801" cy="383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15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Wednesday 17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CE2418B3-9103-32CA-4360-537557BCA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4438990"/>
            <a:ext cx="6400801" cy="163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yellow arrow with green text&#10;&#10;Description automatically generated">
            <a:extLst>
              <a:ext uri="{FF2B5EF4-FFF2-40B4-BE49-F238E27FC236}">
                <a16:creationId xmlns:a16="http://schemas.microsoft.com/office/drawing/2014/main" id="{550AC0F4-09B8-B2A2-32CF-4478664D2A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6" t="25114" b="24366"/>
          <a:stretch/>
        </p:blipFill>
        <p:spPr>
          <a:xfrm>
            <a:off x="436629" y="8292792"/>
            <a:ext cx="5984740" cy="1600508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5771274-6CAE-108E-E777-C6A018B0B1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875710"/>
              </p:ext>
            </p:extLst>
          </p:nvPr>
        </p:nvGraphicFramePr>
        <p:xfrm>
          <a:off x="228599" y="6477236"/>
          <a:ext cx="6400801" cy="137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0801">
                  <a:extLst>
                    <a:ext uri="{9D8B030D-6E8A-4147-A177-3AD203B41FA5}">
                      <a16:colId xmlns:a16="http://schemas.microsoft.com/office/drawing/2014/main" val="5982499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/>
                        <a:t>RESULTS INFO</a:t>
                      </a:r>
                    </a:p>
                  </a:txBody>
                  <a:tcPr>
                    <a:solidFill>
                      <a:srgbClr val="FF553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463486"/>
                  </a:ext>
                </a:extLst>
              </a:tr>
              <a:tr h="74549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2000" b="0" dirty="0">
                          <a:latin typeface="Avenir Next LT Pro" panose="020B0504020202020204" pitchFamily="34" charset="0"/>
                        </a:rPr>
                        <a:t>GCSE results day is Thursday 20</a:t>
                      </a:r>
                      <a:r>
                        <a:rPr lang="en-US" sz="2000" b="0" baseline="30000" dirty="0">
                          <a:latin typeface="Avenir Next LT Pro" panose="020B0504020202020204" pitchFamily="34" charset="0"/>
                        </a:rPr>
                        <a:t>th</a:t>
                      </a:r>
                      <a:r>
                        <a:rPr lang="en-US" sz="2000" b="0" dirty="0">
                          <a:latin typeface="Avenir Next LT Pro" panose="020B0504020202020204" pitchFamily="34" charset="0"/>
                        </a:rPr>
                        <a:t> August.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sz="2000" b="0" dirty="0">
                          <a:latin typeface="Avenir Next LT Pro" panose="020B0504020202020204" pitchFamily="34" charset="0"/>
                        </a:rPr>
                        <a:t>You will receive your results by your school email address.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90244"/>
                  </a:ext>
                </a:extLst>
              </a:tr>
            </a:tbl>
          </a:graphicData>
        </a:graphic>
      </p:graphicFrame>
      <p:grpSp>
        <p:nvGrpSpPr>
          <p:cNvPr id="36" name="Group 35">
            <a:extLst>
              <a:ext uri="{FF2B5EF4-FFF2-40B4-BE49-F238E27FC236}">
                <a16:creationId xmlns:a16="http://schemas.microsoft.com/office/drawing/2014/main" id="{306789F3-BA70-4FD0-C46A-C7565A3EFE99}"/>
              </a:ext>
            </a:extLst>
          </p:cNvPr>
          <p:cNvGrpSpPr/>
          <p:nvPr/>
        </p:nvGrpSpPr>
        <p:grpSpPr>
          <a:xfrm>
            <a:off x="5756497" y="1628601"/>
            <a:ext cx="803026" cy="286265"/>
            <a:chOff x="7312247" y="1528201"/>
            <a:chExt cx="803026" cy="286265"/>
          </a:xfrm>
        </p:grpSpPr>
        <p:pic>
          <p:nvPicPr>
            <p:cNvPr id="61" name="Graphic 60" descr="Alarm clock with solid fill">
              <a:extLst>
                <a:ext uri="{FF2B5EF4-FFF2-40B4-BE49-F238E27FC236}">
                  <a16:creationId xmlns:a16="http://schemas.microsoft.com/office/drawing/2014/main" id="{1EBEECAA-0B2E-554C-F13C-0246509E14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62" name="Graphic 61" descr="Water outline">
              <a:extLst>
                <a:ext uri="{FF2B5EF4-FFF2-40B4-BE49-F238E27FC236}">
                  <a16:creationId xmlns:a16="http://schemas.microsoft.com/office/drawing/2014/main" id="{C2328002-7711-3930-5319-CC882DACDD7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63" name="Graphic 62" descr="Smiling face outline with solid fill">
              <a:extLst>
                <a:ext uri="{FF2B5EF4-FFF2-40B4-BE49-F238E27FC236}">
                  <a16:creationId xmlns:a16="http://schemas.microsoft.com/office/drawing/2014/main" id="{46382E43-2F42-6ECD-424F-337EEC906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21DC17B-A5F7-EFF8-4002-C3ADBE4A67E1}"/>
              </a:ext>
            </a:extLst>
          </p:cNvPr>
          <p:cNvGrpSpPr/>
          <p:nvPr/>
        </p:nvGrpSpPr>
        <p:grpSpPr>
          <a:xfrm>
            <a:off x="5740970" y="2802902"/>
            <a:ext cx="803026" cy="286265"/>
            <a:chOff x="7312247" y="1528201"/>
            <a:chExt cx="803026" cy="286265"/>
          </a:xfrm>
        </p:grpSpPr>
        <p:pic>
          <p:nvPicPr>
            <p:cNvPr id="58" name="Graphic 57" descr="Alarm clock with solid fill">
              <a:extLst>
                <a:ext uri="{FF2B5EF4-FFF2-40B4-BE49-F238E27FC236}">
                  <a16:creationId xmlns:a16="http://schemas.microsoft.com/office/drawing/2014/main" id="{28DC9E85-0C26-8274-9626-1808157064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59" name="Graphic 58" descr="Water outline">
              <a:extLst>
                <a:ext uri="{FF2B5EF4-FFF2-40B4-BE49-F238E27FC236}">
                  <a16:creationId xmlns:a16="http://schemas.microsoft.com/office/drawing/2014/main" id="{96795006-5CD5-9F0B-51D3-11DA013DC90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60" name="Graphic 59" descr="Smiling face outline with solid fill">
              <a:extLst>
                <a:ext uri="{FF2B5EF4-FFF2-40B4-BE49-F238E27FC236}">
                  <a16:creationId xmlns:a16="http://schemas.microsoft.com/office/drawing/2014/main" id="{A793089E-8B82-0AEB-685E-79DEB12F342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E2C914A-B631-ECAE-36CE-B4DD320C4F35}"/>
              </a:ext>
            </a:extLst>
          </p:cNvPr>
          <p:cNvGrpSpPr/>
          <p:nvPr/>
        </p:nvGrpSpPr>
        <p:grpSpPr>
          <a:xfrm>
            <a:off x="5725443" y="3983553"/>
            <a:ext cx="803026" cy="286265"/>
            <a:chOff x="7312247" y="1528201"/>
            <a:chExt cx="803026" cy="286265"/>
          </a:xfrm>
        </p:grpSpPr>
        <p:pic>
          <p:nvPicPr>
            <p:cNvPr id="55" name="Graphic 54" descr="Alarm clock with solid fill">
              <a:extLst>
                <a:ext uri="{FF2B5EF4-FFF2-40B4-BE49-F238E27FC236}">
                  <a16:creationId xmlns:a16="http://schemas.microsoft.com/office/drawing/2014/main" id="{7B70F88D-812B-54DF-C40C-A7D8F17D2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12247" y="1546909"/>
              <a:ext cx="261551" cy="261551"/>
            </a:xfrm>
            <a:prstGeom prst="rect">
              <a:avLst/>
            </a:prstGeom>
          </p:spPr>
        </p:pic>
        <p:pic>
          <p:nvPicPr>
            <p:cNvPr id="56" name="Graphic 55" descr="Water outline">
              <a:extLst>
                <a:ext uri="{FF2B5EF4-FFF2-40B4-BE49-F238E27FC236}">
                  <a16:creationId xmlns:a16="http://schemas.microsoft.com/office/drawing/2014/main" id="{241152B3-F67B-3B21-BB90-8D193035D3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567457" y="1546908"/>
              <a:ext cx="261552" cy="261552"/>
            </a:xfrm>
            <a:prstGeom prst="rect">
              <a:avLst/>
            </a:prstGeom>
          </p:spPr>
        </p:pic>
        <p:pic>
          <p:nvPicPr>
            <p:cNvPr id="57" name="Graphic 56" descr="Smiling face outline with solid fill">
              <a:extLst>
                <a:ext uri="{FF2B5EF4-FFF2-40B4-BE49-F238E27FC236}">
                  <a16:creationId xmlns:a16="http://schemas.microsoft.com/office/drawing/2014/main" id="{6186C241-4E42-C788-EFD3-78E3B2E9F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829008" y="1528201"/>
              <a:ext cx="286265" cy="286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04634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E15CC5A371F745A1A252DA554A2E2C" ma:contentTypeVersion="15" ma:contentTypeDescription="Create a new document." ma:contentTypeScope="" ma:versionID="431a86869b9b120df3d945331e50cc6f">
  <xsd:schema xmlns:xsd="http://www.w3.org/2001/XMLSchema" xmlns:xs="http://www.w3.org/2001/XMLSchema" xmlns:p="http://schemas.microsoft.com/office/2006/metadata/properties" xmlns:ns2="abc1afc7-f330-4be8-a4d7-5fe78740eff4" xmlns:ns3="70165b11-3cfc-4e68-a67d-0fbbff89bd28" targetNamespace="http://schemas.microsoft.com/office/2006/metadata/properties" ma:root="true" ma:fieldsID="79acca5bb0ebbe8de12d052c9a20d4d9" ns2:_="" ns3:_="">
    <xsd:import namespace="abc1afc7-f330-4be8-a4d7-5fe78740eff4"/>
    <xsd:import namespace="70165b11-3cfc-4e68-a67d-0fbbff89bd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c1afc7-f330-4be8-a4d7-5fe78740ef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f5a263ba-18a6-46d7-a8cf-0d6cf871b0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65b11-3cfc-4e68-a67d-0fbbff89bd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0474fb98-3a7a-4b8b-ad3c-aeb7f186fd7e}" ma:internalName="TaxCatchAll" ma:showField="CatchAllData" ma:web="70165b11-3cfc-4e68-a67d-0fbbff89bd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0165b11-3cfc-4e68-a67d-0fbbff89bd28" xsi:nil="true"/>
    <lcf76f155ced4ddcb4097134ff3c332f xmlns="abc1afc7-f330-4be8-a4d7-5fe78740eff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AB42B01-9AB8-4A8A-B26E-634411A508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617EBB-7D3D-418C-AB14-332FD5AFFC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c1afc7-f330-4be8-a4d7-5fe78740eff4"/>
    <ds:schemaRef ds:uri="70165b11-3cfc-4e68-a67d-0fbbff89bd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DF0F58-73DF-48C5-8387-099B93B928A7}">
  <ds:schemaRefs>
    <ds:schemaRef ds:uri="abc1afc7-f330-4be8-a4d7-5fe78740eff4"/>
    <ds:schemaRef ds:uri="http://purl.org/dc/terms/"/>
    <ds:schemaRef ds:uri="http://purl.org/dc/dcmitype/"/>
    <ds:schemaRef ds:uri="http://purl.org/dc/elements/1.1/"/>
    <ds:schemaRef ds:uri="70165b11-3cfc-4e68-a67d-0fbbff89bd28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2579</TotalTime>
  <Words>1239</Words>
  <Application>Microsoft Office PowerPoint</Application>
  <PresentationFormat>A4 Paper (210x297 mm)</PresentationFormat>
  <Paragraphs>395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5" baseType="lpstr">
      <vt:lpstr>Aharoni</vt:lpstr>
      <vt:lpstr>Arial</vt:lpstr>
      <vt:lpstr>Avenir Next LT Pro</vt:lpstr>
      <vt:lpstr>Berlin Sans FB Demi</vt:lpstr>
      <vt:lpstr>Calibri</vt:lpstr>
      <vt:lpstr>Calibri Light</vt:lpstr>
      <vt:lpstr>Candara</vt:lpstr>
      <vt:lpstr>Roboto</vt:lpstr>
      <vt:lpstr>Segoe Print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Savage</dc:creator>
  <cp:lastModifiedBy>Alex Savage</cp:lastModifiedBy>
  <cp:revision>12</cp:revision>
  <cp:lastPrinted>2025-02-11T08:15:42Z</cp:lastPrinted>
  <dcterms:created xsi:type="dcterms:W3CDTF">2023-03-25T18:12:30Z</dcterms:created>
  <dcterms:modified xsi:type="dcterms:W3CDTF">2026-01-26T07:06:31Z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0x01010072E15CC5A371F745A1A252DA554A2E2C</vt:lpwstr>
  </property>
  <property fmtid="{D5CDD505-2E9C-101B-9397-08002B2CF9AE}" pid="3" name="MediaServiceImageTags">
    <vt:lpwstr/>
  </property>
</Properties>
</file>