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notesMasterIdLst>
    <p:notesMasterId r:id="rId43"/>
  </p:notesMasterIdLst>
  <p:handoutMasterIdLst>
    <p:handoutMasterId r:id="rId44"/>
  </p:handoutMasterIdLst>
  <p:sldIdLst>
    <p:sldId id="266" r:id="rId2"/>
    <p:sldId id="702" r:id="rId3"/>
    <p:sldId id="267" r:id="rId4"/>
    <p:sldId id="279" r:id="rId5"/>
    <p:sldId id="258" r:id="rId6"/>
    <p:sldId id="280" r:id="rId7"/>
    <p:sldId id="305" r:id="rId8"/>
    <p:sldId id="726" r:id="rId9"/>
    <p:sldId id="287" r:id="rId10"/>
    <p:sldId id="813" r:id="rId11"/>
    <p:sldId id="291" r:id="rId12"/>
    <p:sldId id="718" r:id="rId13"/>
    <p:sldId id="719" r:id="rId14"/>
    <p:sldId id="728" r:id="rId15"/>
    <p:sldId id="727" r:id="rId16"/>
    <p:sldId id="706" r:id="rId17"/>
    <p:sldId id="311" r:id="rId18"/>
    <p:sldId id="729" r:id="rId19"/>
    <p:sldId id="720" r:id="rId20"/>
    <p:sldId id="708" r:id="rId21"/>
    <p:sldId id="282" r:id="rId22"/>
    <p:sldId id="301" r:id="rId23"/>
    <p:sldId id="313" r:id="rId24"/>
    <p:sldId id="314" r:id="rId25"/>
    <p:sldId id="713" r:id="rId26"/>
    <p:sldId id="262" r:id="rId27"/>
    <p:sldId id="709" r:id="rId28"/>
    <p:sldId id="854" r:id="rId29"/>
    <p:sldId id="290" r:id="rId30"/>
    <p:sldId id="700" r:id="rId31"/>
    <p:sldId id="701" r:id="rId32"/>
    <p:sldId id="293" r:id="rId33"/>
    <p:sldId id="312" r:id="rId34"/>
    <p:sldId id="256" r:id="rId35"/>
    <p:sldId id="865" r:id="rId36"/>
    <p:sldId id="296" r:id="rId37"/>
    <p:sldId id="864" r:id="rId38"/>
    <p:sldId id="714" r:id="rId39"/>
    <p:sldId id="715" r:id="rId40"/>
    <p:sldId id="712" r:id="rId41"/>
    <p:sldId id="295" r:id="rId4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80"/>
    <a:srgbClr val="9999FF"/>
    <a:srgbClr val="FF6600"/>
    <a:srgbClr val="FF99CC"/>
    <a:srgbClr val="FF9966"/>
    <a:srgbClr val="0000FF"/>
    <a:srgbClr val="002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204" dt="2026-09-22T16:07:55.0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2182" autoAdjust="0"/>
  </p:normalViewPr>
  <p:slideViewPr>
    <p:cSldViewPr>
      <p:cViewPr varScale="1">
        <p:scale>
          <a:sx n="102" d="100"/>
          <a:sy n="102" d="100"/>
        </p:scale>
        <p:origin x="1866" y="7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201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2"/>
      </c:doughnutChart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userShapes r:id="rId3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sv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sv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5D5C9E-4241-42CB-ADBF-939BB54FBFD1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43AB38A-6D98-4746-83FD-806B04EC7320}">
      <dgm:prSet/>
      <dgm:spPr/>
      <dgm:t>
        <a:bodyPr/>
        <a:lstStyle/>
        <a:p>
          <a:r>
            <a:rPr lang="en-GB" dirty="0"/>
            <a:t>3- 4 subjects.</a:t>
          </a:r>
          <a:endParaRPr lang="en-US" dirty="0"/>
        </a:p>
      </dgm:t>
    </dgm:pt>
    <dgm:pt modelId="{7291A60C-C4F2-4B13-8D40-8C8025FA4934}" type="parTrans" cxnId="{FD69C8E3-FE0F-4F6F-95FD-7C93149138D5}">
      <dgm:prSet/>
      <dgm:spPr/>
      <dgm:t>
        <a:bodyPr/>
        <a:lstStyle/>
        <a:p>
          <a:endParaRPr lang="en-US"/>
        </a:p>
      </dgm:t>
    </dgm:pt>
    <dgm:pt modelId="{FE40D174-460E-49F4-8275-C2ABF2924709}" type="sibTrans" cxnId="{FD69C8E3-FE0F-4F6F-95FD-7C93149138D5}">
      <dgm:prSet/>
      <dgm:spPr/>
      <dgm:t>
        <a:bodyPr/>
        <a:lstStyle/>
        <a:p>
          <a:endParaRPr lang="en-US"/>
        </a:p>
      </dgm:t>
    </dgm:pt>
    <dgm:pt modelId="{83217F39-82D4-4A8C-B1FC-0C4F89034079}">
      <dgm:prSet/>
      <dgm:spPr/>
      <dgm:t>
        <a:bodyPr/>
        <a:lstStyle/>
        <a:p>
          <a:r>
            <a:rPr lang="en-GB" dirty="0"/>
            <a:t>Important to consider  - Quality v Quantity</a:t>
          </a:r>
          <a:endParaRPr lang="en-US" dirty="0"/>
        </a:p>
      </dgm:t>
    </dgm:pt>
    <dgm:pt modelId="{690B3D18-BCD8-4424-832F-B80EDD1892F7}" type="parTrans" cxnId="{56DB1992-4332-41A9-BA4F-E6B7BBE3DEE6}">
      <dgm:prSet/>
      <dgm:spPr/>
      <dgm:t>
        <a:bodyPr/>
        <a:lstStyle/>
        <a:p>
          <a:endParaRPr lang="en-US"/>
        </a:p>
      </dgm:t>
    </dgm:pt>
    <dgm:pt modelId="{DF8DAD89-7857-4B76-B16C-C78886499AD0}" type="sibTrans" cxnId="{56DB1992-4332-41A9-BA4F-E6B7BBE3DEE6}">
      <dgm:prSet/>
      <dgm:spPr/>
      <dgm:t>
        <a:bodyPr/>
        <a:lstStyle/>
        <a:p>
          <a:endParaRPr lang="en-US"/>
        </a:p>
      </dgm:t>
    </dgm:pt>
    <dgm:pt modelId="{D0BD6669-A396-44CC-9BC0-53565F78B8C6}">
      <dgm:prSet/>
      <dgm:spPr/>
      <dgm:t>
        <a:bodyPr/>
        <a:lstStyle/>
        <a:p>
          <a:r>
            <a:rPr lang="en-GB"/>
            <a:t>Academic route – Exam focused. </a:t>
          </a:r>
          <a:endParaRPr lang="en-US"/>
        </a:p>
      </dgm:t>
    </dgm:pt>
    <dgm:pt modelId="{FBDE619F-74BB-45B9-BEE9-7C1C188D8926}" type="parTrans" cxnId="{959EC279-AFB0-431A-8C24-304E19AD851B}">
      <dgm:prSet/>
      <dgm:spPr/>
      <dgm:t>
        <a:bodyPr/>
        <a:lstStyle/>
        <a:p>
          <a:endParaRPr lang="en-US"/>
        </a:p>
      </dgm:t>
    </dgm:pt>
    <dgm:pt modelId="{EB5871BB-8B07-4E6E-907F-E6FF4B2D9CC4}" type="sibTrans" cxnId="{959EC279-AFB0-431A-8C24-304E19AD851B}">
      <dgm:prSet/>
      <dgm:spPr/>
      <dgm:t>
        <a:bodyPr/>
        <a:lstStyle/>
        <a:p>
          <a:endParaRPr lang="en-US"/>
        </a:p>
      </dgm:t>
    </dgm:pt>
    <dgm:pt modelId="{81750CBF-E3A2-4C6A-BA39-5A39019EEDA4}">
      <dgm:prSet/>
      <dgm:spPr/>
      <dgm:t>
        <a:bodyPr/>
        <a:lstStyle/>
        <a:p>
          <a:r>
            <a:rPr lang="en-GB"/>
            <a:t>How well you do after 2 years of study.</a:t>
          </a:r>
          <a:endParaRPr lang="en-US"/>
        </a:p>
      </dgm:t>
    </dgm:pt>
    <dgm:pt modelId="{CF861D92-4C77-4DB9-A422-7D7872D6E43C}" type="parTrans" cxnId="{065EF127-8ABA-43C0-9448-C9134C399530}">
      <dgm:prSet/>
      <dgm:spPr/>
      <dgm:t>
        <a:bodyPr/>
        <a:lstStyle/>
        <a:p>
          <a:endParaRPr lang="en-US"/>
        </a:p>
      </dgm:t>
    </dgm:pt>
    <dgm:pt modelId="{F961A4A6-DE32-44A5-BA86-368D4BCD4C0D}" type="sibTrans" cxnId="{065EF127-8ABA-43C0-9448-C9134C399530}">
      <dgm:prSet/>
      <dgm:spPr/>
      <dgm:t>
        <a:bodyPr/>
        <a:lstStyle/>
        <a:p>
          <a:endParaRPr lang="en-US"/>
        </a:p>
      </dgm:t>
    </dgm:pt>
    <dgm:pt modelId="{8016203C-361E-4B87-B0DA-78995AC9870E}">
      <dgm:prSet/>
      <dgm:spPr/>
      <dgm:t>
        <a:bodyPr/>
        <a:lstStyle/>
        <a:p>
          <a:r>
            <a:rPr lang="en-GB" dirty="0"/>
            <a:t>Graded A* - E grades </a:t>
          </a:r>
          <a:endParaRPr lang="en-US" dirty="0"/>
        </a:p>
      </dgm:t>
    </dgm:pt>
    <dgm:pt modelId="{911AEF99-D32E-4DF5-8090-C50C9F48FEC3}" type="parTrans" cxnId="{32CDE117-7688-4BE5-B093-DB8700D0C44F}">
      <dgm:prSet/>
      <dgm:spPr/>
      <dgm:t>
        <a:bodyPr/>
        <a:lstStyle/>
        <a:p>
          <a:endParaRPr lang="en-US"/>
        </a:p>
      </dgm:t>
    </dgm:pt>
    <dgm:pt modelId="{34C51007-BA26-488C-9903-0F5BB76BE7A8}" type="sibTrans" cxnId="{32CDE117-7688-4BE5-B093-DB8700D0C44F}">
      <dgm:prSet/>
      <dgm:spPr/>
      <dgm:t>
        <a:bodyPr/>
        <a:lstStyle/>
        <a:p>
          <a:endParaRPr lang="en-US"/>
        </a:p>
      </dgm:t>
    </dgm:pt>
    <dgm:pt modelId="{53AA1D90-0A3A-4D8D-811A-7EC8E275836A}">
      <dgm:prSet/>
      <dgm:spPr/>
      <dgm:t>
        <a:bodyPr/>
        <a:lstStyle/>
        <a:p>
          <a:r>
            <a:rPr lang="en-GB" dirty="0"/>
            <a:t>Consider – Do I need certain A-levels to study a particular degree?</a:t>
          </a:r>
          <a:endParaRPr lang="en-US" dirty="0"/>
        </a:p>
      </dgm:t>
    </dgm:pt>
    <dgm:pt modelId="{6C1A6EFB-461E-4670-81E1-9CBC8DD61257}" type="parTrans" cxnId="{DA9A4D05-FFAE-4FCB-B033-3B68C04C651D}">
      <dgm:prSet/>
      <dgm:spPr/>
      <dgm:t>
        <a:bodyPr/>
        <a:lstStyle/>
        <a:p>
          <a:endParaRPr lang="en-US"/>
        </a:p>
      </dgm:t>
    </dgm:pt>
    <dgm:pt modelId="{081BE8ED-F965-47B1-928D-9273EC153D32}" type="sibTrans" cxnId="{DA9A4D05-FFAE-4FCB-B033-3B68C04C651D}">
      <dgm:prSet/>
      <dgm:spPr/>
      <dgm:t>
        <a:bodyPr/>
        <a:lstStyle/>
        <a:p>
          <a:endParaRPr lang="en-US"/>
        </a:p>
      </dgm:t>
    </dgm:pt>
    <dgm:pt modelId="{29FFBDCE-580A-459E-9393-7E454BC02D45}" type="pres">
      <dgm:prSet presAssocID="{F55D5C9E-4241-42CB-ADBF-939BB54FBFD1}" presName="root" presStyleCnt="0">
        <dgm:presLayoutVars>
          <dgm:dir/>
          <dgm:resizeHandles val="exact"/>
        </dgm:presLayoutVars>
      </dgm:prSet>
      <dgm:spPr/>
    </dgm:pt>
    <dgm:pt modelId="{26316EBE-D3EA-4333-B2EA-FCF6CF0CA257}" type="pres">
      <dgm:prSet presAssocID="{F55D5C9E-4241-42CB-ADBF-939BB54FBFD1}" presName="container" presStyleCnt="0">
        <dgm:presLayoutVars>
          <dgm:dir/>
          <dgm:resizeHandles val="exact"/>
        </dgm:presLayoutVars>
      </dgm:prSet>
      <dgm:spPr/>
    </dgm:pt>
    <dgm:pt modelId="{2302546C-57AB-48B0-B7E7-221D87506693}" type="pres">
      <dgm:prSet presAssocID="{643AB38A-6D98-4746-83FD-806B04EC7320}" presName="compNode" presStyleCnt="0"/>
      <dgm:spPr/>
    </dgm:pt>
    <dgm:pt modelId="{C1F49964-44A6-489F-B25A-7F98FE276205}" type="pres">
      <dgm:prSet presAssocID="{643AB38A-6D98-4746-83FD-806B04EC7320}" presName="iconBgRect" presStyleLbl="bgShp" presStyleIdx="0" presStyleCnt="6"/>
      <dgm:spPr/>
    </dgm:pt>
    <dgm:pt modelId="{1824FAD5-0720-4DA6-AA51-A5898F74F965}" type="pres">
      <dgm:prSet presAssocID="{643AB38A-6D98-4746-83FD-806B04EC7320}" presName="iconRect" presStyleLbl="node1" presStyleIdx="0" presStyleCnt="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eatre"/>
        </a:ext>
      </dgm:extLst>
    </dgm:pt>
    <dgm:pt modelId="{3B04A867-DEC2-4029-B563-E65E51BC29CC}" type="pres">
      <dgm:prSet presAssocID="{643AB38A-6D98-4746-83FD-806B04EC7320}" presName="spaceRect" presStyleCnt="0"/>
      <dgm:spPr/>
    </dgm:pt>
    <dgm:pt modelId="{599F1030-20B3-41B9-B96F-4844AC912FA0}" type="pres">
      <dgm:prSet presAssocID="{643AB38A-6D98-4746-83FD-806B04EC7320}" presName="textRect" presStyleLbl="revTx" presStyleIdx="0" presStyleCnt="6">
        <dgm:presLayoutVars>
          <dgm:chMax val="1"/>
          <dgm:chPref val="1"/>
        </dgm:presLayoutVars>
      </dgm:prSet>
      <dgm:spPr/>
    </dgm:pt>
    <dgm:pt modelId="{83792130-053A-47E7-9DDF-12BAF497163D}" type="pres">
      <dgm:prSet presAssocID="{FE40D174-460E-49F4-8275-C2ABF2924709}" presName="sibTrans" presStyleLbl="sibTrans2D1" presStyleIdx="0" presStyleCnt="0"/>
      <dgm:spPr/>
    </dgm:pt>
    <dgm:pt modelId="{A772A649-755A-4F17-9EA7-09F631628938}" type="pres">
      <dgm:prSet presAssocID="{83217F39-82D4-4A8C-B1FC-0C4F89034079}" presName="compNode" presStyleCnt="0"/>
      <dgm:spPr/>
    </dgm:pt>
    <dgm:pt modelId="{57BED7F3-2D75-4E52-9587-3D9154B7B909}" type="pres">
      <dgm:prSet presAssocID="{83217F39-82D4-4A8C-B1FC-0C4F89034079}" presName="iconBgRect" presStyleLbl="bgShp" presStyleIdx="1" presStyleCnt="6"/>
      <dgm:spPr/>
    </dgm:pt>
    <dgm:pt modelId="{9360B64A-3850-4C3F-B854-831F40204240}" type="pres">
      <dgm:prSet presAssocID="{83217F39-82D4-4A8C-B1FC-0C4F89034079}" presName="iconRect" presStyleLbl="node1" presStyleIdx="1" presStyleCnt="6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A2781215-A47B-4ACD-A834-AED71FD9B77F}" type="pres">
      <dgm:prSet presAssocID="{83217F39-82D4-4A8C-B1FC-0C4F89034079}" presName="spaceRect" presStyleCnt="0"/>
      <dgm:spPr/>
    </dgm:pt>
    <dgm:pt modelId="{3FCA9EEA-F8EE-4A69-B9F2-5EE11BA15136}" type="pres">
      <dgm:prSet presAssocID="{83217F39-82D4-4A8C-B1FC-0C4F89034079}" presName="textRect" presStyleLbl="revTx" presStyleIdx="1" presStyleCnt="6">
        <dgm:presLayoutVars>
          <dgm:chMax val="1"/>
          <dgm:chPref val="1"/>
        </dgm:presLayoutVars>
      </dgm:prSet>
      <dgm:spPr/>
    </dgm:pt>
    <dgm:pt modelId="{B8C29080-8919-4B12-BA60-A98A37D25DA9}" type="pres">
      <dgm:prSet presAssocID="{DF8DAD89-7857-4B76-B16C-C78886499AD0}" presName="sibTrans" presStyleLbl="sibTrans2D1" presStyleIdx="0" presStyleCnt="0"/>
      <dgm:spPr/>
    </dgm:pt>
    <dgm:pt modelId="{1E865921-1D66-4F3C-94CA-9F02963BC7B3}" type="pres">
      <dgm:prSet presAssocID="{D0BD6669-A396-44CC-9BC0-53565F78B8C6}" presName="compNode" presStyleCnt="0"/>
      <dgm:spPr/>
    </dgm:pt>
    <dgm:pt modelId="{5ECEF27B-2B88-4C1F-8BA9-F0E246417065}" type="pres">
      <dgm:prSet presAssocID="{D0BD6669-A396-44CC-9BC0-53565F78B8C6}" presName="iconBgRect" presStyleLbl="bgShp" presStyleIdx="2" presStyleCnt="6"/>
      <dgm:spPr/>
    </dgm:pt>
    <dgm:pt modelId="{CBBD6719-060A-42D6-BC19-827F28772603}" type="pres">
      <dgm:prSet presAssocID="{D0BD6669-A396-44CC-9BC0-53565F78B8C6}" presName="iconRect" presStyleLbl="node1" presStyleIdx="2" presStyleCnt="6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E4FA515C-DE93-4770-AB1A-7E705EC7FC41}" type="pres">
      <dgm:prSet presAssocID="{D0BD6669-A396-44CC-9BC0-53565F78B8C6}" presName="spaceRect" presStyleCnt="0"/>
      <dgm:spPr/>
    </dgm:pt>
    <dgm:pt modelId="{C230934C-8D05-4ECD-8CB7-E4CE358AED66}" type="pres">
      <dgm:prSet presAssocID="{D0BD6669-A396-44CC-9BC0-53565F78B8C6}" presName="textRect" presStyleLbl="revTx" presStyleIdx="2" presStyleCnt="6">
        <dgm:presLayoutVars>
          <dgm:chMax val="1"/>
          <dgm:chPref val="1"/>
        </dgm:presLayoutVars>
      </dgm:prSet>
      <dgm:spPr/>
    </dgm:pt>
    <dgm:pt modelId="{6882788D-FC35-4206-B96F-A7E3BEB5E30A}" type="pres">
      <dgm:prSet presAssocID="{EB5871BB-8B07-4E6E-907F-E6FF4B2D9CC4}" presName="sibTrans" presStyleLbl="sibTrans2D1" presStyleIdx="0" presStyleCnt="0"/>
      <dgm:spPr/>
    </dgm:pt>
    <dgm:pt modelId="{5E9930CD-0B61-4D72-A734-D0CCAD09F528}" type="pres">
      <dgm:prSet presAssocID="{81750CBF-E3A2-4C6A-BA39-5A39019EEDA4}" presName="compNode" presStyleCnt="0"/>
      <dgm:spPr/>
    </dgm:pt>
    <dgm:pt modelId="{0B4CBA7D-1217-47C4-BBC3-95F7531AD0DA}" type="pres">
      <dgm:prSet presAssocID="{81750CBF-E3A2-4C6A-BA39-5A39019EEDA4}" presName="iconBgRect" presStyleLbl="bgShp" presStyleIdx="3" presStyleCnt="6"/>
      <dgm:spPr/>
    </dgm:pt>
    <dgm:pt modelId="{3B700D89-E26D-4DF0-89C5-1DE7B56D3088}" type="pres">
      <dgm:prSet presAssocID="{81750CBF-E3A2-4C6A-BA39-5A39019EEDA4}" presName="iconRect" presStyleLbl="node1" presStyleIdx="3" presStyleCnt="6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7E7B2F35-1B7D-4CA9-891E-50C1CC79B921}" type="pres">
      <dgm:prSet presAssocID="{81750CBF-E3A2-4C6A-BA39-5A39019EEDA4}" presName="spaceRect" presStyleCnt="0"/>
      <dgm:spPr/>
    </dgm:pt>
    <dgm:pt modelId="{25F3228F-4E60-4B39-BC38-46C70452AC65}" type="pres">
      <dgm:prSet presAssocID="{81750CBF-E3A2-4C6A-BA39-5A39019EEDA4}" presName="textRect" presStyleLbl="revTx" presStyleIdx="3" presStyleCnt="6">
        <dgm:presLayoutVars>
          <dgm:chMax val="1"/>
          <dgm:chPref val="1"/>
        </dgm:presLayoutVars>
      </dgm:prSet>
      <dgm:spPr/>
    </dgm:pt>
    <dgm:pt modelId="{6A14D14A-A41F-4D67-A283-E1A3713AC968}" type="pres">
      <dgm:prSet presAssocID="{F961A4A6-DE32-44A5-BA86-368D4BCD4C0D}" presName="sibTrans" presStyleLbl="sibTrans2D1" presStyleIdx="0" presStyleCnt="0"/>
      <dgm:spPr/>
    </dgm:pt>
    <dgm:pt modelId="{68EBBB85-B14C-4AAD-AE77-D726DA694B80}" type="pres">
      <dgm:prSet presAssocID="{8016203C-361E-4B87-B0DA-78995AC9870E}" presName="compNode" presStyleCnt="0"/>
      <dgm:spPr/>
    </dgm:pt>
    <dgm:pt modelId="{D4D97560-C80F-4280-90FC-65E9F057EEDE}" type="pres">
      <dgm:prSet presAssocID="{8016203C-361E-4B87-B0DA-78995AC9870E}" presName="iconBgRect" presStyleLbl="bgShp" presStyleIdx="4" presStyleCnt="6"/>
      <dgm:spPr/>
    </dgm:pt>
    <dgm:pt modelId="{1DCBCF1A-6372-4C2F-B1DC-51DE3010D9DE}" type="pres">
      <dgm:prSet presAssocID="{8016203C-361E-4B87-B0DA-78995AC9870E}" presName="iconRect" presStyleLbl="node1" presStyleIdx="4" presStyleCnt="6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"/>
        </a:ext>
      </dgm:extLst>
    </dgm:pt>
    <dgm:pt modelId="{D7E48487-6CB0-4346-B700-E38C1C41C4F1}" type="pres">
      <dgm:prSet presAssocID="{8016203C-361E-4B87-B0DA-78995AC9870E}" presName="spaceRect" presStyleCnt="0"/>
      <dgm:spPr/>
    </dgm:pt>
    <dgm:pt modelId="{E1E3CD2A-F75E-432C-85DD-C3FD04F42CF5}" type="pres">
      <dgm:prSet presAssocID="{8016203C-361E-4B87-B0DA-78995AC9870E}" presName="textRect" presStyleLbl="revTx" presStyleIdx="4" presStyleCnt="6">
        <dgm:presLayoutVars>
          <dgm:chMax val="1"/>
          <dgm:chPref val="1"/>
        </dgm:presLayoutVars>
      </dgm:prSet>
      <dgm:spPr/>
    </dgm:pt>
    <dgm:pt modelId="{837F4E76-3D0D-44ED-AF7A-2F9194684412}" type="pres">
      <dgm:prSet presAssocID="{34C51007-BA26-488C-9903-0F5BB76BE7A8}" presName="sibTrans" presStyleLbl="sibTrans2D1" presStyleIdx="0" presStyleCnt="0"/>
      <dgm:spPr/>
    </dgm:pt>
    <dgm:pt modelId="{2D68BF05-D6A2-4B74-B63C-BAC95A07F773}" type="pres">
      <dgm:prSet presAssocID="{53AA1D90-0A3A-4D8D-811A-7EC8E275836A}" presName="compNode" presStyleCnt="0"/>
      <dgm:spPr/>
    </dgm:pt>
    <dgm:pt modelId="{87625DF6-3143-426D-960A-E8A947BA1373}" type="pres">
      <dgm:prSet presAssocID="{53AA1D90-0A3A-4D8D-811A-7EC8E275836A}" presName="iconBgRect" presStyleLbl="bgShp" presStyleIdx="5" presStyleCnt="6"/>
      <dgm:spPr/>
    </dgm:pt>
    <dgm:pt modelId="{17752900-BB99-47DE-A191-09B948BB218A}" type="pres">
      <dgm:prSet presAssocID="{53AA1D90-0A3A-4D8D-811A-7EC8E275836A}" presName="iconRect" presStyleLbl="node1" presStyleIdx="5" presStyleCnt="6"/>
      <dgm:spPr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9773890A-1266-4BA7-894B-B693A0FEF3AA}" type="pres">
      <dgm:prSet presAssocID="{53AA1D90-0A3A-4D8D-811A-7EC8E275836A}" presName="spaceRect" presStyleCnt="0"/>
      <dgm:spPr/>
    </dgm:pt>
    <dgm:pt modelId="{BCEED38E-8401-4FF3-A23E-7CE2B5FC9835}" type="pres">
      <dgm:prSet presAssocID="{53AA1D90-0A3A-4D8D-811A-7EC8E275836A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DA9A4D05-FFAE-4FCB-B033-3B68C04C651D}" srcId="{F55D5C9E-4241-42CB-ADBF-939BB54FBFD1}" destId="{53AA1D90-0A3A-4D8D-811A-7EC8E275836A}" srcOrd="5" destOrd="0" parTransId="{6C1A6EFB-461E-4670-81E1-9CBC8DD61257}" sibTransId="{081BE8ED-F965-47B1-928D-9273EC153D32}"/>
    <dgm:cxn modelId="{32CDE117-7688-4BE5-B093-DB8700D0C44F}" srcId="{F55D5C9E-4241-42CB-ADBF-939BB54FBFD1}" destId="{8016203C-361E-4B87-B0DA-78995AC9870E}" srcOrd="4" destOrd="0" parTransId="{911AEF99-D32E-4DF5-8090-C50C9F48FEC3}" sibTransId="{34C51007-BA26-488C-9903-0F5BB76BE7A8}"/>
    <dgm:cxn modelId="{8E360720-5203-4DB9-8B3D-42B970F8703F}" type="presOf" srcId="{EB5871BB-8B07-4E6E-907F-E6FF4B2D9CC4}" destId="{6882788D-FC35-4206-B96F-A7E3BEB5E30A}" srcOrd="0" destOrd="0" presId="urn:microsoft.com/office/officeart/2018/2/layout/IconCircleList"/>
    <dgm:cxn modelId="{065EF127-8ABA-43C0-9448-C9134C399530}" srcId="{F55D5C9E-4241-42CB-ADBF-939BB54FBFD1}" destId="{81750CBF-E3A2-4C6A-BA39-5A39019EEDA4}" srcOrd="3" destOrd="0" parTransId="{CF861D92-4C77-4DB9-A422-7D7872D6E43C}" sibTransId="{F961A4A6-DE32-44A5-BA86-368D4BCD4C0D}"/>
    <dgm:cxn modelId="{B1584232-71E4-4E49-9A13-D8FF300EFF1B}" type="presOf" srcId="{34C51007-BA26-488C-9903-0F5BB76BE7A8}" destId="{837F4E76-3D0D-44ED-AF7A-2F9194684412}" srcOrd="0" destOrd="0" presId="urn:microsoft.com/office/officeart/2018/2/layout/IconCircleList"/>
    <dgm:cxn modelId="{78A0DE34-8C4F-4D3D-8346-57C92703B77E}" type="presOf" srcId="{643AB38A-6D98-4746-83FD-806B04EC7320}" destId="{599F1030-20B3-41B9-B96F-4844AC912FA0}" srcOrd="0" destOrd="0" presId="urn:microsoft.com/office/officeart/2018/2/layout/IconCircleList"/>
    <dgm:cxn modelId="{12741B43-346D-48E0-AF7C-487F6A238306}" type="presOf" srcId="{DF8DAD89-7857-4B76-B16C-C78886499AD0}" destId="{B8C29080-8919-4B12-BA60-A98A37D25DA9}" srcOrd="0" destOrd="0" presId="urn:microsoft.com/office/officeart/2018/2/layout/IconCircleList"/>
    <dgm:cxn modelId="{7C222E44-1661-45C0-B886-E1F339084565}" type="presOf" srcId="{8016203C-361E-4B87-B0DA-78995AC9870E}" destId="{E1E3CD2A-F75E-432C-85DD-C3FD04F42CF5}" srcOrd="0" destOrd="0" presId="urn:microsoft.com/office/officeart/2018/2/layout/IconCircleList"/>
    <dgm:cxn modelId="{E0504245-1965-46AF-B90D-479B49EAA6A3}" type="presOf" srcId="{53AA1D90-0A3A-4D8D-811A-7EC8E275836A}" destId="{BCEED38E-8401-4FF3-A23E-7CE2B5FC9835}" srcOrd="0" destOrd="0" presId="urn:microsoft.com/office/officeart/2018/2/layout/IconCircleList"/>
    <dgm:cxn modelId="{EECF7258-58CA-4B64-8B21-F6DF0D7F06CE}" type="presOf" srcId="{F961A4A6-DE32-44A5-BA86-368D4BCD4C0D}" destId="{6A14D14A-A41F-4D67-A283-E1A3713AC968}" srcOrd="0" destOrd="0" presId="urn:microsoft.com/office/officeart/2018/2/layout/IconCircleList"/>
    <dgm:cxn modelId="{959EC279-AFB0-431A-8C24-304E19AD851B}" srcId="{F55D5C9E-4241-42CB-ADBF-939BB54FBFD1}" destId="{D0BD6669-A396-44CC-9BC0-53565F78B8C6}" srcOrd="2" destOrd="0" parTransId="{FBDE619F-74BB-45B9-BEE9-7C1C188D8926}" sibTransId="{EB5871BB-8B07-4E6E-907F-E6FF4B2D9CC4}"/>
    <dgm:cxn modelId="{56DB1992-4332-41A9-BA4F-E6B7BBE3DEE6}" srcId="{F55D5C9E-4241-42CB-ADBF-939BB54FBFD1}" destId="{83217F39-82D4-4A8C-B1FC-0C4F89034079}" srcOrd="1" destOrd="0" parTransId="{690B3D18-BCD8-4424-832F-B80EDD1892F7}" sibTransId="{DF8DAD89-7857-4B76-B16C-C78886499AD0}"/>
    <dgm:cxn modelId="{867BADC0-621C-466C-BDBB-2150D35BD920}" type="presOf" srcId="{81750CBF-E3A2-4C6A-BA39-5A39019EEDA4}" destId="{25F3228F-4E60-4B39-BC38-46C70452AC65}" srcOrd="0" destOrd="0" presId="urn:microsoft.com/office/officeart/2018/2/layout/IconCircleList"/>
    <dgm:cxn modelId="{EFCFAEC9-1D1D-42DF-95A0-D54F7F15F848}" type="presOf" srcId="{F55D5C9E-4241-42CB-ADBF-939BB54FBFD1}" destId="{29FFBDCE-580A-459E-9393-7E454BC02D45}" srcOrd="0" destOrd="0" presId="urn:microsoft.com/office/officeart/2018/2/layout/IconCircleList"/>
    <dgm:cxn modelId="{EF9850DB-A7F9-42E2-94AC-5E1B6F6E2593}" type="presOf" srcId="{FE40D174-460E-49F4-8275-C2ABF2924709}" destId="{83792130-053A-47E7-9DDF-12BAF497163D}" srcOrd="0" destOrd="0" presId="urn:microsoft.com/office/officeart/2018/2/layout/IconCircleList"/>
    <dgm:cxn modelId="{FD69C8E3-FE0F-4F6F-95FD-7C93149138D5}" srcId="{F55D5C9E-4241-42CB-ADBF-939BB54FBFD1}" destId="{643AB38A-6D98-4746-83FD-806B04EC7320}" srcOrd="0" destOrd="0" parTransId="{7291A60C-C4F2-4B13-8D40-8C8025FA4934}" sibTransId="{FE40D174-460E-49F4-8275-C2ABF2924709}"/>
    <dgm:cxn modelId="{4F10DBE5-6680-4FA8-8A2E-93C5978B132A}" type="presOf" srcId="{D0BD6669-A396-44CC-9BC0-53565F78B8C6}" destId="{C230934C-8D05-4ECD-8CB7-E4CE358AED66}" srcOrd="0" destOrd="0" presId="urn:microsoft.com/office/officeart/2018/2/layout/IconCircleList"/>
    <dgm:cxn modelId="{E547BCFF-4A61-42F0-962B-9A5C749B197B}" type="presOf" srcId="{83217F39-82D4-4A8C-B1FC-0C4F89034079}" destId="{3FCA9EEA-F8EE-4A69-B9F2-5EE11BA15136}" srcOrd="0" destOrd="0" presId="urn:microsoft.com/office/officeart/2018/2/layout/IconCircleList"/>
    <dgm:cxn modelId="{E4DEA3FC-3F0A-4E43-B9CC-3B72EF9918E1}" type="presParOf" srcId="{29FFBDCE-580A-459E-9393-7E454BC02D45}" destId="{26316EBE-D3EA-4333-B2EA-FCF6CF0CA257}" srcOrd="0" destOrd="0" presId="urn:microsoft.com/office/officeart/2018/2/layout/IconCircleList"/>
    <dgm:cxn modelId="{94277ED0-E4AF-4FCA-845A-8A129E7F6344}" type="presParOf" srcId="{26316EBE-D3EA-4333-B2EA-FCF6CF0CA257}" destId="{2302546C-57AB-48B0-B7E7-221D87506693}" srcOrd="0" destOrd="0" presId="urn:microsoft.com/office/officeart/2018/2/layout/IconCircleList"/>
    <dgm:cxn modelId="{A500C8C2-F52A-4B93-AF62-3756D75FDF0F}" type="presParOf" srcId="{2302546C-57AB-48B0-B7E7-221D87506693}" destId="{C1F49964-44A6-489F-B25A-7F98FE276205}" srcOrd="0" destOrd="0" presId="urn:microsoft.com/office/officeart/2018/2/layout/IconCircleList"/>
    <dgm:cxn modelId="{99D64B76-00B5-487C-8FBA-DC0D222FD3EE}" type="presParOf" srcId="{2302546C-57AB-48B0-B7E7-221D87506693}" destId="{1824FAD5-0720-4DA6-AA51-A5898F74F965}" srcOrd="1" destOrd="0" presId="urn:microsoft.com/office/officeart/2018/2/layout/IconCircleList"/>
    <dgm:cxn modelId="{5DB3D5CD-D656-4085-8F13-FA9E3F780D9D}" type="presParOf" srcId="{2302546C-57AB-48B0-B7E7-221D87506693}" destId="{3B04A867-DEC2-4029-B563-E65E51BC29CC}" srcOrd="2" destOrd="0" presId="urn:microsoft.com/office/officeart/2018/2/layout/IconCircleList"/>
    <dgm:cxn modelId="{27D9B4DA-5573-4164-BE6D-B586D8A1C865}" type="presParOf" srcId="{2302546C-57AB-48B0-B7E7-221D87506693}" destId="{599F1030-20B3-41B9-B96F-4844AC912FA0}" srcOrd="3" destOrd="0" presId="urn:microsoft.com/office/officeart/2018/2/layout/IconCircleList"/>
    <dgm:cxn modelId="{2D233D0A-2D45-4F6E-A2C1-F781F69B2B0A}" type="presParOf" srcId="{26316EBE-D3EA-4333-B2EA-FCF6CF0CA257}" destId="{83792130-053A-47E7-9DDF-12BAF497163D}" srcOrd="1" destOrd="0" presId="urn:microsoft.com/office/officeart/2018/2/layout/IconCircleList"/>
    <dgm:cxn modelId="{84A18E19-1AFD-4838-A721-714A67525B1E}" type="presParOf" srcId="{26316EBE-D3EA-4333-B2EA-FCF6CF0CA257}" destId="{A772A649-755A-4F17-9EA7-09F631628938}" srcOrd="2" destOrd="0" presId="urn:microsoft.com/office/officeart/2018/2/layout/IconCircleList"/>
    <dgm:cxn modelId="{D0BC19C1-9B2E-4242-9A18-AEDC622AED72}" type="presParOf" srcId="{A772A649-755A-4F17-9EA7-09F631628938}" destId="{57BED7F3-2D75-4E52-9587-3D9154B7B909}" srcOrd="0" destOrd="0" presId="urn:microsoft.com/office/officeart/2018/2/layout/IconCircleList"/>
    <dgm:cxn modelId="{085B6BFC-DD8E-41C5-89F1-4E2C2A7EFDD1}" type="presParOf" srcId="{A772A649-755A-4F17-9EA7-09F631628938}" destId="{9360B64A-3850-4C3F-B854-831F40204240}" srcOrd="1" destOrd="0" presId="urn:microsoft.com/office/officeart/2018/2/layout/IconCircleList"/>
    <dgm:cxn modelId="{049D7606-2861-4D2E-952D-D1D0C9FDE10D}" type="presParOf" srcId="{A772A649-755A-4F17-9EA7-09F631628938}" destId="{A2781215-A47B-4ACD-A834-AED71FD9B77F}" srcOrd="2" destOrd="0" presId="urn:microsoft.com/office/officeart/2018/2/layout/IconCircleList"/>
    <dgm:cxn modelId="{DD1F0D14-061A-44E2-B513-170EB7D712E6}" type="presParOf" srcId="{A772A649-755A-4F17-9EA7-09F631628938}" destId="{3FCA9EEA-F8EE-4A69-B9F2-5EE11BA15136}" srcOrd="3" destOrd="0" presId="urn:microsoft.com/office/officeart/2018/2/layout/IconCircleList"/>
    <dgm:cxn modelId="{5D2D6F08-816A-4CFB-BDEF-87DF2C44E9E3}" type="presParOf" srcId="{26316EBE-D3EA-4333-B2EA-FCF6CF0CA257}" destId="{B8C29080-8919-4B12-BA60-A98A37D25DA9}" srcOrd="3" destOrd="0" presId="urn:microsoft.com/office/officeart/2018/2/layout/IconCircleList"/>
    <dgm:cxn modelId="{4D46B5E7-4AA8-43FE-8D53-FC85E3AC089B}" type="presParOf" srcId="{26316EBE-D3EA-4333-B2EA-FCF6CF0CA257}" destId="{1E865921-1D66-4F3C-94CA-9F02963BC7B3}" srcOrd="4" destOrd="0" presId="urn:microsoft.com/office/officeart/2018/2/layout/IconCircleList"/>
    <dgm:cxn modelId="{D53DEBE6-6BCE-4485-AAAD-F1E4E9B90B15}" type="presParOf" srcId="{1E865921-1D66-4F3C-94CA-9F02963BC7B3}" destId="{5ECEF27B-2B88-4C1F-8BA9-F0E246417065}" srcOrd="0" destOrd="0" presId="urn:microsoft.com/office/officeart/2018/2/layout/IconCircleList"/>
    <dgm:cxn modelId="{2B894917-858E-4832-8840-4114EEF45C5B}" type="presParOf" srcId="{1E865921-1D66-4F3C-94CA-9F02963BC7B3}" destId="{CBBD6719-060A-42D6-BC19-827F28772603}" srcOrd="1" destOrd="0" presId="urn:microsoft.com/office/officeart/2018/2/layout/IconCircleList"/>
    <dgm:cxn modelId="{73F83C1B-658B-416C-BC85-FC482B8AC9ED}" type="presParOf" srcId="{1E865921-1D66-4F3C-94CA-9F02963BC7B3}" destId="{E4FA515C-DE93-4770-AB1A-7E705EC7FC41}" srcOrd="2" destOrd="0" presId="urn:microsoft.com/office/officeart/2018/2/layout/IconCircleList"/>
    <dgm:cxn modelId="{A301909F-D68C-411F-92AF-C90115763F03}" type="presParOf" srcId="{1E865921-1D66-4F3C-94CA-9F02963BC7B3}" destId="{C230934C-8D05-4ECD-8CB7-E4CE358AED66}" srcOrd="3" destOrd="0" presId="urn:microsoft.com/office/officeart/2018/2/layout/IconCircleList"/>
    <dgm:cxn modelId="{814640F4-1C8D-46F9-8943-AAC866C204DA}" type="presParOf" srcId="{26316EBE-D3EA-4333-B2EA-FCF6CF0CA257}" destId="{6882788D-FC35-4206-B96F-A7E3BEB5E30A}" srcOrd="5" destOrd="0" presId="urn:microsoft.com/office/officeart/2018/2/layout/IconCircleList"/>
    <dgm:cxn modelId="{81D0C208-467A-4A1D-8026-43BD93141537}" type="presParOf" srcId="{26316EBE-D3EA-4333-B2EA-FCF6CF0CA257}" destId="{5E9930CD-0B61-4D72-A734-D0CCAD09F528}" srcOrd="6" destOrd="0" presId="urn:microsoft.com/office/officeart/2018/2/layout/IconCircleList"/>
    <dgm:cxn modelId="{8ADC774F-6F6A-4C86-837C-24D79F325AD9}" type="presParOf" srcId="{5E9930CD-0B61-4D72-A734-D0CCAD09F528}" destId="{0B4CBA7D-1217-47C4-BBC3-95F7531AD0DA}" srcOrd="0" destOrd="0" presId="urn:microsoft.com/office/officeart/2018/2/layout/IconCircleList"/>
    <dgm:cxn modelId="{046D6066-A5E1-4A9B-9158-A9025CF8B696}" type="presParOf" srcId="{5E9930CD-0B61-4D72-A734-D0CCAD09F528}" destId="{3B700D89-E26D-4DF0-89C5-1DE7B56D3088}" srcOrd="1" destOrd="0" presId="urn:microsoft.com/office/officeart/2018/2/layout/IconCircleList"/>
    <dgm:cxn modelId="{D6B2FB47-4429-4ACE-BE93-4E3574C4A00D}" type="presParOf" srcId="{5E9930CD-0B61-4D72-A734-D0CCAD09F528}" destId="{7E7B2F35-1B7D-4CA9-891E-50C1CC79B921}" srcOrd="2" destOrd="0" presId="urn:microsoft.com/office/officeart/2018/2/layout/IconCircleList"/>
    <dgm:cxn modelId="{A474A04B-F917-41F0-8296-9CD3599F18E9}" type="presParOf" srcId="{5E9930CD-0B61-4D72-A734-D0CCAD09F528}" destId="{25F3228F-4E60-4B39-BC38-46C70452AC65}" srcOrd="3" destOrd="0" presId="urn:microsoft.com/office/officeart/2018/2/layout/IconCircleList"/>
    <dgm:cxn modelId="{A177BBD4-51EE-490E-950C-414D4F34F8A7}" type="presParOf" srcId="{26316EBE-D3EA-4333-B2EA-FCF6CF0CA257}" destId="{6A14D14A-A41F-4D67-A283-E1A3713AC968}" srcOrd="7" destOrd="0" presId="urn:microsoft.com/office/officeart/2018/2/layout/IconCircleList"/>
    <dgm:cxn modelId="{BC6A7504-7E03-4FAE-A8DA-5010649CC7D4}" type="presParOf" srcId="{26316EBE-D3EA-4333-B2EA-FCF6CF0CA257}" destId="{68EBBB85-B14C-4AAD-AE77-D726DA694B80}" srcOrd="8" destOrd="0" presId="urn:microsoft.com/office/officeart/2018/2/layout/IconCircleList"/>
    <dgm:cxn modelId="{ADAD19B7-72B6-47DA-AFC2-18E213CF5D58}" type="presParOf" srcId="{68EBBB85-B14C-4AAD-AE77-D726DA694B80}" destId="{D4D97560-C80F-4280-90FC-65E9F057EEDE}" srcOrd="0" destOrd="0" presId="urn:microsoft.com/office/officeart/2018/2/layout/IconCircleList"/>
    <dgm:cxn modelId="{B1EF724B-B118-4419-9985-8341050CB1B0}" type="presParOf" srcId="{68EBBB85-B14C-4AAD-AE77-D726DA694B80}" destId="{1DCBCF1A-6372-4C2F-B1DC-51DE3010D9DE}" srcOrd="1" destOrd="0" presId="urn:microsoft.com/office/officeart/2018/2/layout/IconCircleList"/>
    <dgm:cxn modelId="{975AE255-1202-4296-82E4-A43434823926}" type="presParOf" srcId="{68EBBB85-B14C-4AAD-AE77-D726DA694B80}" destId="{D7E48487-6CB0-4346-B700-E38C1C41C4F1}" srcOrd="2" destOrd="0" presId="urn:microsoft.com/office/officeart/2018/2/layout/IconCircleList"/>
    <dgm:cxn modelId="{4450EA1E-29B7-4480-A151-739F1AFC0C19}" type="presParOf" srcId="{68EBBB85-B14C-4AAD-AE77-D726DA694B80}" destId="{E1E3CD2A-F75E-432C-85DD-C3FD04F42CF5}" srcOrd="3" destOrd="0" presId="urn:microsoft.com/office/officeart/2018/2/layout/IconCircleList"/>
    <dgm:cxn modelId="{0AC986C1-63F3-4587-B7A5-4338C9D11F82}" type="presParOf" srcId="{26316EBE-D3EA-4333-B2EA-FCF6CF0CA257}" destId="{837F4E76-3D0D-44ED-AF7A-2F9194684412}" srcOrd="9" destOrd="0" presId="urn:microsoft.com/office/officeart/2018/2/layout/IconCircleList"/>
    <dgm:cxn modelId="{77812CFF-C737-49FF-AEAE-0B5923EAFF88}" type="presParOf" srcId="{26316EBE-D3EA-4333-B2EA-FCF6CF0CA257}" destId="{2D68BF05-D6A2-4B74-B63C-BAC95A07F773}" srcOrd="10" destOrd="0" presId="urn:microsoft.com/office/officeart/2018/2/layout/IconCircleList"/>
    <dgm:cxn modelId="{287A83E9-6984-4CD7-9E0E-6560B9BF5A1B}" type="presParOf" srcId="{2D68BF05-D6A2-4B74-B63C-BAC95A07F773}" destId="{87625DF6-3143-426D-960A-E8A947BA1373}" srcOrd="0" destOrd="0" presId="urn:microsoft.com/office/officeart/2018/2/layout/IconCircleList"/>
    <dgm:cxn modelId="{FD4667A0-112C-475C-863B-AD2E7EBD8772}" type="presParOf" srcId="{2D68BF05-D6A2-4B74-B63C-BAC95A07F773}" destId="{17752900-BB99-47DE-A191-09B948BB218A}" srcOrd="1" destOrd="0" presId="urn:microsoft.com/office/officeart/2018/2/layout/IconCircleList"/>
    <dgm:cxn modelId="{B040765F-86DD-4FF6-9F7D-A99BB9C2AC3E}" type="presParOf" srcId="{2D68BF05-D6A2-4B74-B63C-BAC95A07F773}" destId="{9773890A-1266-4BA7-894B-B693A0FEF3AA}" srcOrd="2" destOrd="0" presId="urn:microsoft.com/office/officeart/2018/2/layout/IconCircleList"/>
    <dgm:cxn modelId="{8EA3067B-110C-4B18-A66C-678393BEB0C4}" type="presParOf" srcId="{2D68BF05-D6A2-4B74-B63C-BAC95A07F773}" destId="{BCEED38E-8401-4FF3-A23E-7CE2B5FC9835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94310A-03C4-4A8A-AF77-0F97A178B7B4}" type="doc">
      <dgm:prSet loTypeId="urn:microsoft.com/office/officeart/2005/8/layout/default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B4C6C8E-3584-4679-AC06-A69E7D1A167B}">
      <dgm:prSet custT="1"/>
      <dgm:spPr/>
      <dgm:t>
        <a:bodyPr/>
        <a:lstStyle/>
        <a:p>
          <a:pPr rtl="0"/>
          <a:r>
            <a:rPr lang="en-GB" sz="1600" b="1" i="0" dirty="0">
              <a:solidFill>
                <a:schemeClr val="tx1"/>
              </a:solidFill>
              <a:latin typeface="Calibri Light" panose="020F0302020204030204"/>
            </a:rPr>
            <a:t>Agriculture</a:t>
          </a:r>
          <a:r>
            <a:rPr lang="en-GB" sz="1600" b="1" dirty="0">
              <a:solidFill>
                <a:schemeClr val="tx1"/>
              </a:solidFill>
              <a:latin typeface="Calibri Light" panose="020F0302020204030204"/>
            </a:rPr>
            <a:t>, Land Management &amp; Production</a:t>
          </a:r>
          <a:endParaRPr lang="en-US" sz="1600" b="1" dirty="0">
            <a:solidFill>
              <a:schemeClr val="tx1"/>
            </a:solidFill>
          </a:endParaRPr>
        </a:p>
      </dgm:t>
    </dgm:pt>
    <dgm:pt modelId="{435A7FB0-18FE-42BD-A353-7A1BE0A2B969}" type="parTrans" cxnId="{C31300C2-FC85-48E1-B08A-94F8873025F0}">
      <dgm:prSet/>
      <dgm:spPr/>
      <dgm:t>
        <a:bodyPr/>
        <a:lstStyle/>
        <a:p>
          <a:endParaRPr lang="en-US"/>
        </a:p>
      </dgm:t>
    </dgm:pt>
    <dgm:pt modelId="{347858EB-09D2-45CA-8192-2C01E964A027}" type="sibTrans" cxnId="{C31300C2-FC85-48E1-B08A-94F8873025F0}">
      <dgm:prSet/>
      <dgm:spPr/>
      <dgm:t>
        <a:bodyPr/>
        <a:lstStyle/>
        <a:p>
          <a:endParaRPr lang="en-US"/>
        </a:p>
      </dgm:t>
    </dgm:pt>
    <dgm:pt modelId="{44068501-D219-4D3B-998B-21052C191D72}">
      <dgm:prSet custT="1"/>
      <dgm:spPr/>
      <dgm:t>
        <a:bodyPr/>
        <a:lstStyle/>
        <a:p>
          <a:r>
            <a:rPr lang="en-GB" sz="1600" b="1" i="0" dirty="0">
              <a:solidFill>
                <a:schemeClr val="tx1"/>
              </a:solidFill>
            </a:rPr>
            <a:t>Building services engineering for construction</a:t>
          </a:r>
          <a:endParaRPr lang="en-US" sz="1600" b="1" dirty="0">
            <a:solidFill>
              <a:schemeClr val="tx1"/>
            </a:solidFill>
          </a:endParaRPr>
        </a:p>
      </dgm:t>
    </dgm:pt>
    <dgm:pt modelId="{32FE3F11-8AD0-42D1-937A-2CD305EDD84D}" type="parTrans" cxnId="{886FC450-2512-492D-A381-5C75EDE7923C}">
      <dgm:prSet/>
      <dgm:spPr/>
      <dgm:t>
        <a:bodyPr/>
        <a:lstStyle/>
        <a:p>
          <a:endParaRPr lang="en-US"/>
        </a:p>
      </dgm:t>
    </dgm:pt>
    <dgm:pt modelId="{A1F54D88-F1F2-47B0-8B27-753514DD3200}" type="sibTrans" cxnId="{886FC450-2512-492D-A381-5C75EDE7923C}">
      <dgm:prSet/>
      <dgm:spPr/>
      <dgm:t>
        <a:bodyPr/>
        <a:lstStyle/>
        <a:p>
          <a:endParaRPr lang="en-US"/>
        </a:p>
      </dgm:t>
    </dgm:pt>
    <dgm:pt modelId="{752AC884-8B29-4515-B648-5D2AC7EA5DB3}">
      <dgm:prSet custT="1"/>
      <dgm:spPr/>
      <dgm:t>
        <a:bodyPr/>
        <a:lstStyle/>
        <a:p>
          <a:pPr rtl="0"/>
          <a:r>
            <a:rPr lang="en-GB" sz="2000" b="1" i="0" dirty="0">
              <a:solidFill>
                <a:schemeClr val="tx1"/>
              </a:solidFill>
              <a:latin typeface="Calibri Light" panose="020F0302020204030204"/>
            </a:rPr>
            <a:t>Onsite</a:t>
          </a:r>
          <a:r>
            <a:rPr lang="en-GB" sz="2000" b="1" dirty="0">
              <a:solidFill>
                <a:schemeClr val="tx1"/>
              </a:solidFill>
              <a:latin typeface="Calibri Light" panose="020F0302020204030204"/>
            </a:rPr>
            <a:t> Construction </a:t>
          </a:r>
          <a:endParaRPr lang="en-US" sz="2000" b="1" i="0" dirty="0">
            <a:solidFill>
              <a:schemeClr val="tx1"/>
            </a:solidFill>
            <a:latin typeface="Calibri Light" panose="020F0302020204030204"/>
          </a:endParaRPr>
        </a:p>
      </dgm:t>
    </dgm:pt>
    <dgm:pt modelId="{DDB8A7D4-07E7-4FEB-AEF9-6DE51A3F3879}" type="parTrans" cxnId="{F02BFEA2-DD3E-4966-9891-7D3FC5B29E27}">
      <dgm:prSet/>
      <dgm:spPr/>
      <dgm:t>
        <a:bodyPr/>
        <a:lstStyle/>
        <a:p>
          <a:endParaRPr lang="en-US"/>
        </a:p>
      </dgm:t>
    </dgm:pt>
    <dgm:pt modelId="{DD83D3DD-BC7B-4E65-B701-332EE6C1A404}" type="sibTrans" cxnId="{F02BFEA2-DD3E-4966-9891-7D3FC5B29E27}">
      <dgm:prSet/>
      <dgm:spPr/>
      <dgm:t>
        <a:bodyPr/>
        <a:lstStyle/>
        <a:p>
          <a:endParaRPr lang="en-US"/>
        </a:p>
      </dgm:t>
    </dgm:pt>
    <dgm:pt modelId="{45B9279E-B79F-4D11-80B6-F788020D9546}">
      <dgm:prSet custT="1"/>
      <dgm:spPr/>
      <dgm:t>
        <a:bodyPr/>
        <a:lstStyle/>
        <a:p>
          <a:r>
            <a:rPr lang="en-GB" sz="1800" b="1" i="0" dirty="0">
              <a:solidFill>
                <a:schemeClr val="tx1"/>
              </a:solidFill>
            </a:rPr>
            <a:t>Digital business services</a:t>
          </a:r>
          <a:endParaRPr lang="en-US" sz="1800" b="1" dirty="0">
            <a:solidFill>
              <a:schemeClr val="tx1"/>
            </a:solidFill>
          </a:endParaRPr>
        </a:p>
      </dgm:t>
    </dgm:pt>
    <dgm:pt modelId="{D0B33BE6-2B9B-4138-9321-D62F49137FEF}" type="parTrans" cxnId="{27BBE9A2-6B6D-4746-834B-99E1611E4CF9}">
      <dgm:prSet/>
      <dgm:spPr/>
      <dgm:t>
        <a:bodyPr/>
        <a:lstStyle/>
        <a:p>
          <a:endParaRPr lang="en-US"/>
        </a:p>
      </dgm:t>
    </dgm:pt>
    <dgm:pt modelId="{E0A499D9-7BE4-4DD8-94A6-86E2AB2B61D3}" type="sibTrans" cxnId="{27BBE9A2-6B6D-4746-834B-99E1611E4CF9}">
      <dgm:prSet/>
      <dgm:spPr/>
      <dgm:t>
        <a:bodyPr/>
        <a:lstStyle/>
        <a:p>
          <a:endParaRPr lang="en-US"/>
        </a:p>
      </dgm:t>
    </dgm:pt>
    <dgm:pt modelId="{C7744CF4-B4D3-4288-BA82-7D47614BAA2B}">
      <dgm:prSet custT="1"/>
      <dgm:spPr/>
      <dgm:t>
        <a:bodyPr/>
        <a:lstStyle/>
        <a:p>
          <a:r>
            <a:rPr lang="en-GB" sz="1600" b="1" i="0" dirty="0">
              <a:solidFill>
                <a:schemeClr val="tx1"/>
              </a:solidFill>
            </a:rPr>
            <a:t>Digital production, design and development</a:t>
          </a:r>
          <a:endParaRPr lang="en-US" sz="1600" b="1" dirty="0">
            <a:solidFill>
              <a:schemeClr val="tx1"/>
            </a:solidFill>
          </a:endParaRPr>
        </a:p>
      </dgm:t>
    </dgm:pt>
    <dgm:pt modelId="{EE0C19F1-7941-44B8-A485-9BA1BC82BAC0}" type="parTrans" cxnId="{D2B0B336-8AC9-40E1-B7FD-912B09FA41E7}">
      <dgm:prSet/>
      <dgm:spPr/>
      <dgm:t>
        <a:bodyPr/>
        <a:lstStyle/>
        <a:p>
          <a:endParaRPr lang="en-US"/>
        </a:p>
      </dgm:t>
    </dgm:pt>
    <dgm:pt modelId="{9A0F6C7E-B26E-49C9-920D-F296105F12A2}" type="sibTrans" cxnId="{D2B0B336-8AC9-40E1-B7FD-912B09FA41E7}">
      <dgm:prSet/>
      <dgm:spPr/>
      <dgm:t>
        <a:bodyPr/>
        <a:lstStyle/>
        <a:p>
          <a:endParaRPr lang="en-US"/>
        </a:p>
      </dgm:t>
    </dgm:pt>
    <dgm:pt modelId="{D78D3CA8-93F5-4B39-BC68-D412627E59BC}">
      <dgm:prSet custT="1"/>
      <dgm:spPr/>
      <dgm:t>
        <a:bodyPr/>
        <a:lstStyle/>
        <a:p>
          <a:r>
            <a:rPr lang="en-GB" sz="1800" b="1" i="0" dirty="0">
              <a:solidFill>
                <a:schemeClr val="tx1"/>
              </a:solidFill>
            </a:rPr>
            <a:t>Digital support services</a:t>
          </a:r>
          <a:endParaRPr lang="en-US" sz="1800" b="1" dirty="0">
            <a:solidFill>
              <a:schemeClr val="tx1"/>
            </a:solidFill>
          </a:endParaRPr>
        </a:p>
      </dgm:t>
    </dgm:pt>
    <dgm:pt modelId="{250BAB5E-98E8-4BF8-AEB9-1C3209B2C1BD}" type="parTrans" cxnId="{64293080-45FE-4170-8C18-BFEEF263D414}">
      <dgm:prSet/>
      <dgm:spPr/>
      <dgm:t>
        <a:bodyPr/>
        <a:lstStyle/>
        <a:p>
          <a:endParaRPr lang="en-US"/>
        </a:p>
      </dgm:t>
    </dgm:pt>
    <dgm:pt modelId="{61AF79FA-1F7B-4EC5-B04C-AF496F8CB5B0}" type="sibTrans" cxnId="{64293080-45FE-4170-8C18-BFEEF263D414}">
      <dgm:prSet/>
      <dgm:spPr/>
      <dgm:t>
        <a:bodyPr/>
        <a:lstStyle/>
        <a:p>
          <a:endParaRPr lang="en-US"/>
        </a:p>
      </dgm:t>
    </dgm:pt>
    <dgm:pt modelId="{53948728-DB72-4AB8-8290-4097E2B558A8}">
      <dgm:prSet custT="1"/>
      <dgm:spPr/>
      <dgm:t>
        <a:bodyPr/>
        <a:lstStyle/>
        <a:p>
          <a:pPr rtl="0"/>
          <a:r>
            <a:rPr lang="en-GB" sz="2000" b="1" i="0" dirty="0">
              <a:solidFill>
                <a:schemeClr val="tx1"/>
              </a:solidFill>
            </a:rPr>
            <a:t>Education and </a:t>
          </a:r>
          <a:r>
            <a:rPr lang="en-GB" sz="2000" b="1" i="0" dirty="0">
              <a:solidFill>
                <a:schemeClr val="tx1"/>
              </a:solidFill>
              <a:latin typeface="Calibri Light" panose="020F0302020204030204"/>
            </a:rPr>
            <a:t>Early Years</a:t>
          </a:r>
          <a:endParaRPr lang="en-US" sz="2000" b="1" i="0" dirty="0">
            <a:solidFill>
              <a:schemeClr val="tx1"/>
            </a:solidFill>
            <a:latin typeface="Calibri Light" panose="020F0302020204030204"/>
          </a:endParaRPr>
        </a:p>
      </dgm:t>
    </dgm:pt>
    <dgm:pt modelId="{BD9D7102-319B-463A-A7AB-65D66678D980}" type="parTrans" cxnId="{E6A2D45B-FE7D-4150-AFF7-AC003552F4FE}">
      <dgm:prSet/>
      <dgm:spPr/>
      <dgm:t>
        <a:bodyPr/>
        <a:lstStyle/>
        <a:p>
          <a:endParaRPr lang="en-US"/>
        </a:p>
      </dgm:t>
    </dgm:pt>
    <dgm:pt modelId="{AEF01D12-6F45-499F-B1BE-630D4609677C}" type="sibTrans" cxnId="{E6A2D45B-FE7D-4150-AFF7-AC003552F4FE}">
      <dgm:prSet/>
      <dgm:spPr/>
      <dgm:t>
        <a:bodyPr/>
        <a:lstStyle/>
        <a:p>
          <a:endParaRPr lang="en-US"/>
        </a:p>
      </dgm:t>
    </dgm:pt>
    <dgm:pt modelId="{E661AB24-838E-4D6A-A29F-EEEFDFCA5115}">
      <dgm:prSet custT="1"/>
      <dgm:spPr/>
      <dgm:t>
        <a:bodyPr/>
        <a:lstStyle/>
        <a:p>
          <a:r>
            <a:rPr lang="en-GB" sz="2400" b="1" i="0" dirty="0">
              <a:solidFill>
                <a:schemeClr val="tx1"/>
              </a:solidFill>
              <a:latin typeface="Calibri Light" panose="020F0302020204030204"/>
            </a:rPr>
            <a:t>Accounting</a:t>
          </a:r>
          <a:endParaRPr lang="en-US" sz="2400" b="1" dirty="0">
            <a:solidFill>
              <a:schemeClr val="tx1"/>
            </a:solidFill>
          </a:endParaRPr>
        </a:p>
      </dgm:t>
    </dgm:pt>
    <dgm:pt modelId="{30E2447B-A59D-491A-AFD7-02080F4BD911}" type="parTrans" cxnId="{A69E95EB-9D72-48FD-A0B5-D229EBE614D5}">
      <dgm:prSet/>
      <dgm:spPr/>
      <dgm:t>
        <a:bodyPr/>
        <a:lstStyle/>
        <a:p>
          <a:endParaRPr lang="en-US"/>
        </a:p>
      </dgm:t>
    </dgm:pt>
    <dgm:pt modelId="{B395D35D-CB65-462B-A226-DC9995C9E907}" type="sibTrans" cxnId="{A69E95EB-9D72-48FD-A0B5-D229EBE614D5}">
      <dgm:prSet/>
      <dgm:spPr/>
      <dgm:t>
        <a:bodyPr/>
        <a:lstStyle/>
        <a:p>
          <a:endParaRPr lang="en-US"/>
        </a:p>
      </dgm:t>
    </dgm:pt>
    <dgm:pt modelId="{6E557E1D-3939-4B61-A3B8-678151F33276}">
      <dgm:prSet custT="1"/>
      <dgm:spPr/>
      <dgm:t>
        <a:bodyPr/>
        <a:lstStyle/>
        <a:p>
          <a:pPr rtl="0"/>
          <a:r>
            <a:rPr lang="en-GB" sz="2000" b="1" i="0" dirty="0">
              <a:solidFill>
                <a:schemeClr val="tx1"/>
              </a:solidFill>
            </a:rPr>
            <a:t>Health</a:t>
          </a:r>
          <a:r>
            <a:rPr lang="en-GB" sz="2000" b="1" dirty="0">
              <a:solidFill>
                <a:schemeClr val="tx1"/>
              </a:solidFill>
              <a:latin typeface="Calibri Light" panose="020F0302020204030204"/>
            </a:rPr>
            <a:t> – Support Adult Nursing</a:t>
          </a:r>
          <a:endParaRPr lang="en-US" sz="2000" b="1" dirty="0">
            <a:solidFill>
              <a:schemeClr val="tx1"/>
            </a:solidFill>
          </a:endParaRPr>
        </a:p>
      </dgm:t>
    </dgm:pt>
    <dgm:pt modelId="{0D73DC60-151D-4DB8-AE8A-F6880A30DA34}" type="parTrans" cxnId="{63FFBE7B-4585-4C57-92DC-72485BD2AAF2}">
      <dgm:prSet/>
      <dgm:spPr/>
      <dgm:t>
        <a:bodyPr/>
        <a:lstStyle/>
        <a:p>
          <a:endParaRPr lang="en-US"/>
        </a:p>
      </dgm:t>
    </dgm:pt>
    <dgm:pt modelId="{51E87112-D87D-4FE5-85FA-66CF2095063A}" type="sibTrans" cxnId="{63FFBE7B-4585-4C57-92DC-72485BD2AAF2}">
      <dgm:prSet/>
      <dgm:spPr/>
      <dgm:t>
        <a:bodyPr/>
        <a:lstStyle/>
        <a:p>
          <a:endParaRPr lang="en-US"/>
        </a:p>
      </dgm:t>
    </dgm:pt>
    <dgm:pt modelId="{4769EE94-2476-4E21-91C1-3F014D35BCF2}">
      <dgm:prSet custT="1"/>
      <dgm:spPr/>
      <dgm:t>
        <a:bodyPr/>
        <a:lstStyle/>
        <a:p>
          <a:r>
            <a:rPr lang="en-GB" sz="2400" b="1" i="0" dirty="0">
              <a:solidFill>
                <a:schemeClr val="tx1"/>
              </a:solidFill>
            </a:rPr>
            <a:t>Healthcare science</a:t>
          </a:r>
          <a:endParaRPr lang="en-US" sz="2400" b="1" dirty="0">
            <a:solidFill>
              <a:schemeClr val="tx1"/>
            </a:solidFill>
          </a:endParaRPr>
        </a:p>
      </dgm:t>
    </dgm:pt>
    <dgm:pt modelId="{314CCC0C-9843-4B56-8683-F3B5C6DD602E}" type="parTrans" cxnId="{CEF96554-7087-424D-969B-8E0D2D44091C}">
      <dgm:prSet/>
      <dgm:spPr/>
      <dgm:t>
        <a:bodyPr/>
        <a:lstStyle/>
        <a:p>
          <a:endParaRPr lang="en-US"/>
        </a:p>
      </dgm:t>
    </dgm:pt>
    <dgm:pt modelId="{22740161-FA6C-46B5-9BA2-F3406A92C394}" type="sibTrans" cxnId="{CEF96554-7087-424D-969B-8E0D2D44091C}">
      <dgm:prSet/>
      <dgm:spPr/>
      <dgm:t>
        <a:bodyPr/>
        <a:lstStyle/>
        <a:p>
          <a:endParaRPr lang="en-US"/>
        </a:p>
      </dgm:t>
    </dgm:pt>
    <dgm:pt modelId="{F659C4DD-9CA0-4453-8C4B-92007C4D3858}">
      <dgm:prSet custT="1"/>
      <dgm:spPr/>
      <dgm:t>
        <a:bodyPr/>
        <a:lstStyle/>
        <a:p>
          <a:r>
            <a:rPr lang="en-GB" sz="1400" b="1" i="0" dirty="0">
              <a:solidFill>
                <a:schemeClr val="tx1"/>
              </a:solidFill>
            </a:rPr>
            <a:t>Maintenance, installation and repair for engineering and manufacturing</a:t>
          </a:r>
          <a:endParaRPr lang="en-US" sz="1400" b="1" dirty="0">
            <a:solidFill>
              <a:schemeClr val="tx1"/>
            </a:solidFill>
          </a:endParaRPr>
        </a:p>
      </dgm:t>
    </dgm:pt>
    <dgm:pt modelId="{F9C1418E-E1A5-473C-94F9-B6133C035007}" type="parTrans" cxnId="{0A5608E9-32A0-4791-BE7F-2FF31C308B0C}">
      <dgm:prSet/>
      <dgm:spPr/>
      <dgm:t>
        <a:bodyPr/>
        <a:lstStyle/>
        <a:p>
          <a:endParaRPr lang="en-US"/>
        </a:p>
      </dgm:t>
    </dgm:pt>
    <dgm:pt modelId="{E2EA29B3-6D2F-4DCB-AFC0-68B94726EAC9}" type="sibTrans" cxnId="{0A5608E9-32A0-4791-BE7F-2FF31C308B0C}">
      <dgm:prSet/>
      <dgm:spPr/>
      <dgm:t>
        <a:bodyPr/>
        <a:lstStyle/>
        <a:p>
          <a:endParaRPr lang="en-US"/>
        </a:p>
      </dgm:t>
    </dgm:pt>
    <dgm:pt modelId="{68057C6A-D30F-407D-BF93-E1EC6CD26CF6}">
      <dgm:prSet/>
      <dgm:spPr/>
      <dgm:t>
        <a:bodyPr/>
        <a:lstStyle/>
        <a:p>
          <a:r>
            <a:rPr lang="en-GB" b="1" i="0" dirty="0">
              <a:solidFill>
                <a:schemeClr val="tx1"/>
              </a:solidFill>
            </a:rPr>
            <a:t>Management and administration</a:t>
          </a:r>
          <a:endParaRPr lang="en-US" b="1" dirty="0">
            <a:solidFill>
              <a:schemeClr val="tx1"/>
            </a:solidFill>
          </a:endParaRPr>
        </a:p>
      </dgm:t>
    </dgm:pt>
    <dgm:pt modelId="{64BE2FCE-A309-46F3-9284-A013BB1B0B3A}" type="parTrans" cxnId="{BF729009-CDAF-4F79-B0E9-BB130D9B3A53}">
      <dgm:prSet/>
      <dgm:spPr/>
      <dgm:t>
        <a:bodyPr/>
        <a:lstStyle/>
        <a:p>
          <a:endParaRPr lang="en-US"/>
        </a:p>
      </dgm:t>
    </dgm:pt>
    <dgm:pt modelId="{3B5F05E6-A639-4ECC-BF58-1067CD2F8F04}" type="sibTrans" cxnId="{BF729009-CDAF-4F79-B0E9-BB130D9B3A53}">
      <dgm:prSet/>
      <dgm:spPr/>
      <dgm:t>
        <a:bodyPr/>
        <a:lstStyle/>
        <a:p>
          <a:endParaRPr lang="en-US"/>
        </a:p>
      </dgm:t>
    </dgm:pt>
    <dgm:pt modelId="{831C1666-4B73-459A-A17A-B61A31C99E15}">
      <dgm:prSet/>
      <dgm:spPr/>
      <dgm:t>
        <a:bodyPr/>
        <a:lstStyle/>
        <a:p>
          <a:r>
            <a:rPr lang="en-GB" b="1" i="0" dirty="0">
              <a:solidFill>
                <a:schemeClr val="tx1"/>
              </a:solidFill>
            </a:rPr>
            <a:t>Onsite construction</a:t>
          </a:r>
          <a:endParaRPr lang="en-US" b="1" dirty="0">
            <a:solidFill>
              <a:schemeClr val="tx1"/>
            </a:solidFill>
          </a:endParaRPr>
        </a:p>
      </dgm:t>
    </dgm:pt>
    <dgm:pt modelId="{D6F6C939-EF07-4BB0-A67B-D98A95CD1EB7}" type="parTrans" cxnId="{F084F120-23F4-4DC6-B8DD-7EA3F8EEA81C}">
      <dgm:prSet/>
      <dgm:spPr/>
      <dgm:t>
        <a:bodyPr/>
        <a:lstStyle/>
        <a:p>
          <a:endParaRPr lang="en-US"/>
        </a:p>
      </dgm:t>
    </dgm:pt>
    <dgm:pt modelId="{7D4F92B3-ECBC-4F48-8F47-B0D243E4C839}" type="sibTrans" cxnId="{F084F120-23F4-4DC6-B8DD-7EA3F8EEA81C}">
      <dgm:prSet/>
      <dgm:spPr/>
      <dgm:t>
        <a:bodyPr/>
        <a:lstStyle/>
        <a:p>
          <a:endParaRPr lang="en-US"/>
        </a:p>
      </dgm:t>
    </dgm:pt>
    <dgm:pt modelId="{3BDC7035-CDC7-432E-8ABB-F30FCDB31CCE}">
      <dgm:prSet/>
      <dgm:spPr/>
      <dgm:t>
        <a:bodyPr/>
        <a:lstStyle/>
        <a:p>
          <a:r>
            <a:rPr lang="en-GB" b="1" i="0" dirty="0">
              <a:solidFill>
                <a:schemeClr val="tx1"/>
              </a:solidFill>
            </a:rPr>
            <a:t>Science</a:t>
          </a:r>
          <a:endParaRPr lang="en-US" b="1" dirty="0">
            <a:solidFill>
              <a:schemeClr val="tx1"/>
            </a:solidFill>
          </a:endParaRPr>
        </a:p>
      </dgm:t>
    </dgm:pt>
    <dgm:pt modelId="{118A2038-BEEC-467A-B2EA-513A752313C7}" type="parTrans" cxnId="{5CB76FE6-239C-43F8-903B-F195F10D0B7F}">
      <dgm:prSet/>
      <dgm:spPr/>
      <dgm:t>
        <a:bodyPr/>
        <a:lstStyle/>
        <a:p>
          <a:endParaRPr lang="en-US"/>
        </a:p>
      </dgm:t>
    </dgm:pt>
    <dgm:pt modelId="{0C2A7AEE-A6AB-4D29-B7FA-436102E0EFE5}" type="sibTrans" cxnId="{5CB76FE6-239C-43F8-903B-F195F10D0B7F}">
      <dgm:prSet/>
      <dgm:spPr/>
      <dgm:t>
        <a:bodyPr/>
        <a:lstStyle/>
        <a:p>
          <a:endParaRPr lang="en-US"/>
        </a:p>
      </dgm:t>
    </dgm:pt>
    <dgm:pt modelId="{8548F987-B672-4C7E-873D-C3F551B48888}">
      <dgm:prSet phldr="0" custT="1"/>
      <dgm:spPr/>
      <dgm:t>
        <a:bodyPr/>
        <a:lstStyle/>
        <a:p>
          <a:r>
            <a:rPr lang="en-GB" sz="1600" b="1" i="0" dirty="0">
              <a:solidFill>
                <a:schemeClr val="tx1"/>
              </a:solidFill>
            </a:rPr>
            <a:t>Design, surveying and planning for construction</a:t>
          </a:r>
          <a:endParaRPr lang="en-US" sz="1600" dirty="0">
            <a:solidFill>
              <a:schemeClr val="tx1"/>
            </a:solidFill>
          </a:endParaRPr>
        </a:p>
      </dgm:t>
    </dgm:pt>
    <dgm:pt modelId="{0EE4DBBF-D2CE-46F4-B79D-174C6BE27000}" type="parTrans" cxnId="{66DE17D2-06C2-45DE-B2F4-FBCB89D4D736}">
      <dgm:prSet/>
      <dgm:spPr/>
      <dgm:t>
        <a:bodyPr/>
        <a:lstStyle/>
        <a:p>
          <a:endParaRPr lang="en-GB"/>
        </a:p>
      </dgm:t>
    </dgm:pt>
    <dgm:pt modelId="{2D5E7149-96CB-4A16-A62B-4C32C3252AF4}" type="sibTrans" cxnId="{66DE17D2-06C2-45DE-B2F4-FBCB89D4D736}">
      <dgm:prSet/>
      <dgm:spPr/>
      <dgm:t>
        <a:bodyPr/>
        <a:lstStyle/>
        <a:p>
          <a:endParaRPr lang="en-GB"/>
        </a:p>
      </dgm:t>
    </dgm:pt>
    <dgm:pt modelId="{F2A3227C-D3E3-4DC3-B439-860D6E75175A}">
      <dgm:prSet phldr="0" custT="1"/>
      <dgm:spPr/>
      <dgm:t>
        <a:bodyPr/>
        <a:lstStyle/>
        <a:p>
          <a:r>
            <a:rPr lang="en-GB" sz="1600" b="1" i="0" dirty="0">
              <a:solidFill>
                <a:schemeClr val="tx1"/>
              </a:solidFill>
              <a:latin typeface="Calibri Light" panose="020F0302020204030204"/>
            </a:rPr>
            <a:t>Engineering</a:t>
          </a:r>
          <a:r>
            <a:rPr lang="en-GB" sz="1600" b="1" i="0" dirty="0">
              <a:solidFill>
                <a:schemeClr val="tx1"/>
              </a:solidFill>
            </a:rPr>
            <a:t>, manufacturing, processing and control</a:t>
          </a:r>
          <a:endParaRPr lang="en-US" sz="1600" dirty="0">
            <a:solidFill>
              <a:schemeClr val="tx1"/>
            </a:solidFill>
          </a:endParaRPr>
        </a:p>
      </dgm:t>
    </dgm:pt>
    <dgm:pt modelId="{8DE0E743-8289-4F8F-AACF-39F5FEFAAFF4}" type="parTrans" cxnId="{D72353AA-E988-47F8-A434-E86B8A0450F3}">
      <dgm:prSet/>
      <dgm:spPr/>
      <dgm:t>
        <a:bodyPr/>
        <a:lstStyle/>
        <a:p>
          <a:endParaRPr lang="en-GB"/>
        </a:p>
      </dgm:t>
    </dgm:pt>
    <dgm:pt modelId="{B2883ABC-42B6-4FC8-A49E-A2FDA41B368A}" type="sibTrans" cxnId="{D72353AA-E988-47F8-A434-E86B8A0450F3}">
      <dgm:prSet/>
      <dgm:spPr/>
      <dgm:t>
        <a:bodyPr/>
        <a:lstStyle/>
        <a:p>
          <a:endParaRPr lang="en-GB"/>
        </a:p>
      </dgm:t>
    </dgm:pt>
    <dgm:pt modelId="{29975FB5-0943-4A81-843A-7F8F82A728DB}" type="pres">
      <dgm:prSet presAssocID="{7794310A-03C4-4A8A-AF77-0F97A178B7B4}" presName="diagram" presStyleCnt="0">
        <dgm:presLayoutVars>
          <dgm:dir/>
          <dgm:resizeHandles val="exact"/>
        </dgm:presLayoutVars>
      </dgm:prSet>
      <dgm:spPr/>
    </dgm:pt>
    <dgm:pt modelId="{3ABE995B-A197-4631-AB0A-8F15907B229F}" type="pres">
      <dgm:prSet presAssocID="{AB4C6C8E-3584-4679-AC06-A69E7D1A167B}" presName="node" presStyleLbl="node1" presStyleIdx="0" presStyleCnt="16">
        <dgm:presLayoutVars>
          <dgm:bulletEnabled val="1"/>
        </dgm:presLayoutVars>
      </dgm:prSet>
      <dgm:spPr/>
    </dgm:pt>
    <dgm:pt modelId="{44DD8ABB-397A-4B6B-BE2E-80A8C3DA7291}" type="pres">
      <dgm:prSet presAssocID="{347858EB-09D2-45CA-8192-2C01E964A027}" presName="sibTrans" presStyleCnt="0"/>
      <dgm:spPr/>
    </dgm:pt>
    <dgm:pt modelId="{C43F0441-9412-4EE4-B8CA-F5B4F5285B3D}" type="pres">
      <dgm:prSet presAssocID="{44068501-D219-4D3B-998B-21052C191D72}" presName="node" presStyleLbl="node1" presStyleIdx="1" presStyleCnt="16">
        <dgm:presLayoutVars>
          <dgm:bulletEnabled val="1"/>
        </dgm:presLayoutVars>
      </dgm:prSet>
      <dgm:spPr/>
    </dgm:pt>
    <dgm:pt modelId="{D8CF1424-6828-4458-B5D6-D88EB821DB2C}" type="pres">
      <dgm:prSet presAssocID="{A1F54D88-F1F2-47B0-8B27-753514DD3200}" presName="sibTrans" presStyleCnt="0"/>
      <dgm:spPr/>
    </dgm:pt>
    <dgm:pt modelId="{0E53B5C5-C33A-4553-A3BD-B55FD38D6AE5}" type="pres">
      <dgm:prSet presAssocID="{752AC884-8B29-4515-B648-5D2AC7EA5DB3}" presName="node" presStyleLbl="node1" presStyleIdx="2" presStyleCnt="16">
        <dgm:presLayoutVars>
          <dgm:bulletEnabled val="1"/>
        </dgm:presLayoutVars>
      </dgm:prSet>
      <dgm:spPr/>
    </dgm:pt>
    <dgm:pt modelId="{1C3F47A9-2814-44FB-B05F-310E7908BF82}" type="pres">
      <dgm:prSet presAssocID="{DD83D3DD-BC7B-4E65-B701-332EE6C1A404}" presName="sibTrans" presStyleCnt="0"/>
      <dgm:spPr/>
    </dgm:pt>
    <dgm:pt modelId="{C208C532-FBB8-4542-8610-3AF3D337596B}" type="pres">
      <dgm:prSet presAssocID="{8548F987-B672-4C7E-873D-C3F551B48888}" presName="node" presStyleLbl="node1" presStyleIdx="3" presStyleCnt="16">
        <dgm:presLayoutVars>
          <dgm:bulletEnabled val="1"/>
        </dgm:presLayoutVars>
      </dgm:prSet>
      <dgm:spPr/>
    </dgm:pt>
    <dgm:pt modelId="{946B1D63-810C-4E72-BEF5-88EA45EDF416}" type="pres">
      <dgm:prSet presAssocID="{2D5E7149-96CB-4A16-A62B-4C32C3252AF4}" presName="sibTrans" presStyleCnt="0"/>
      <dgm:spPr/>
    </dgm:pt>
    <dgm:pt modelId="{3FD589FC-E0E1-460F-9279-FCF1E1BF7864}" type="pres">
      <dgm:prSet presAssocID="{45B9279E-B79F-4D11-80B6-F788020D9546}" presName="node" presStyleLbl="node1" presStyleIdx="4" presStyleCnt="16">
        <dgm:presLayoutVars>
          <dgm:bulletEnabled val="1"/>
        </dgm:presLayoutVars>
      </dgm:prSet>
      <dgm:spPr/>
    </dgm:pt>
    <dgm:pt modelId="{145B3D1C-FB0F-47E7-8426-F929E812D630}" type="pres">
      <dgm:prSet presAssocID="{E0A499D9-7BE4-4DD8-94A6-86E2AB2B61D3}" presName="sibTrans" presStyleCnt="0"/>
      <dgm:spPr/>
    </dgm:pt>
    <dgm:pt modelId="{8891AE0C-4F69-445B-8D8C-4AEF39B9A65E}" type="pres">
      <dgm:prSet presAssocID="{C7744CF4-B4D3-4288-BA82-7D47614BAA2B}" presName="node" presStyleLbl="node1" presStyleIdx="5" presStyleCnt="16">
        <dgm:presLayoutVars>
          <dgm:bulletEnabled val="1"/>
        </dgm:presLayoutVars>
      </dgm:prSet>
      <dgm:spPr/>
    </dgm:pt>
    <dgm:pt modelId="{E8C3D6B2-684D-4977-82FB-DFDA383EC77C}" type="pres">
      <dgm:prSet presAssocID="{9A0F6C7E-B26E-49C9-920D-F296105F12A2}" presName="sibTrans" presStyleCnt="0"/>
      <dgm:spPr/>
    </dgm:pt>
    <dgm:pt modelId="{32167CDA-3F3C-4504-AA0F-F5D7ED7A01BA}" type="pres">
      <dgm:prSet presAssocID="{D78D3CA8-93F5-4B39-BC68-D412627E59BC}" presName="node" presStyleLbl="node1" presStyleIdx="6" presStyleCnt="16">
        <dgm:presLayoutVars>
          <dgm:bulletEnabled val="1"/>
        </dgm:presLayoutVars>
      </dgm:prSet>
      <dgm:spPr/>
    </dgm:pt>
    <dgm:pt modelId="{D6CB664E-0EB2-4CBE-B389-C54EB89AF580}" type="pres">
      <dgm:prSet presAssocID="{61AF79FA-1F7B-4EC5-B04C-AF496F8CB5B0}" presName="sibTrans" presStyleCnt="0"/>
      <dgm:spPr/>
    </dgm:pt>
    <dgm:pt modelId="{6CE132C3-FA3B-48E3-B88D-62742849AB68}" type="pres">
      <dgm:prSet presAssocID="{53948728-DB72-4AB8-8290-4097E2B558A8}" presName="node" presStyleLbl="node1" presStyleIdx="7" presStyleCnt="16">
        <dgm:presLayoutVars>
          <dgm:bulletEnabled val="1"/>
        </dgm:presLayoutVars>
      </dgm:prSet>
      <dgm:spPr/>
    </dgm:pt>
    <dgm:pt modelId="{8D8D9707-008C-4DC5-98B8-5E7CBC5A9771}" type="pres">
      <dgm:prSet presAssocID="{AEF01D12-6F45-499F-B1BE-630D4609677C}" presName="sibTrans" presStyleCnt="0"/>
      <dgm:spPr/>
    </dgm:pt>
    <dgm:pt modelId="{90830C6B-EA36-456D-A0FC-E63A011648FD}" type="pres">
      <dgm:prSet presAssocID="{F2A3227C-D3E3-4DC3-B439-860D6E75175A}" presName="node" presStyleLbl="node1" presStyleIdx="8" presStyleCnt="16">
        <dgm:presLayoutVars>
          <dgm:bulletEnabled val="1"/>
        </dgm:presLayoutVars>
      </dgm:prSet>
      <dgm:spPr/>
    </dgm:pt>
    <dgm:pt modelId="{71FD0D65-9318-47A1-BFE4-462564D00860}" type="pres">
      <dgm:prSet presAssocID="{B2883ABC-42B6-4FC8-A49E-A2FDA41B368A}" presName="sibTrans" presStyleCnt="0"/>
      <dgm:spPr/>
    </dgm:pt>
    <dgm:pt modelId="{E65D6DC4-85B9-4AF0-88FE-4F02054D5B08}" type="pres">
      <dgm:prSet presAssocID="{E661AB24-838E-4D6A-A29F-EEEFDFCA5115}" presName="node" presStyleLbl="node1" presStyleIdx="9" presStyleCnt="16">
        <dgm:presLayoutVars>
          <dgm:bulletEnabled val="1"/>
        </dgm:presLayoutVars>
      </dgm:prSet>
      <dgm:spPr/>
    </dgm:pt>
    <dgm:pt modelId="{B8D0256A-E4E6-4562-8E1E-B0C236A4DB24}" type="pres">
      <dgm:prSet presAssocID="{B395D35D-CB65-462B-A226-DC9995C9E907}" presName="sibTrans" presStyleCnt="0"/>
      <dgm:spPr/>
    </dgm:pt>
    <dgm:pt modelId="{B8FE6934-3F3B-4D25-B214-EC7BAFB1C2DA}" type="pres">
      <dgm:prSet presAssocID="{6E557E1D-3939-4B61-A3B8-678151F33276}" presName="node" presStyleLbl="node1" presStyleIdx="10" presStyleCnt="16">
        <dgm:presLayoutVars>
          <dgm:bulletEnabled val="1"/>
        </dgm:presLayoutVars>
      </dgm:prSet>
      <dgm:spPr/>
    </dgm:pt>
    <dgm:pt modelId="{F17A3B3B-826E-4F5B-83EF-BC84ECFF484D}" type="pres">
      <dgm:prSet presAssocID="{51E87112-D87D-4FE5-85FA-66CF2095063A}" presName="sibTrans" presStyleCnt="0"/>
      <dgm:spPr/>
    </dgm:pt>
    <dgm:pt modelId="{CEBE4681-1F11-4239-8289-BC344639BC25}" type="pres">
      <dgm:prSet presAssocID="{4769EE94-2476-4E21-91C1-3F014D35BCF2}" presName="node" presStyleLbl="node1" presStyleIdx="11" presStyleCnt="16">
        <dgm:presLayoutVars>
          <dgm:bulletEnabled val="1"/>
        </dgm:presLayoutVars>
      </dgm:prSet>
      <dgm:spPr/>
    </dgm:pt>
    <dgm:pt modelId="{3843C3D8-271B-46B8-976E-639B197D2A95}" type="pres">
      <dgm:prSet presAssocID="{22740161-FA6C-46B5-9BA2-F3406A92C394}" presName="sibTrans" presStyleCnt="0"/>
      <dgm:spPr/>
    </dgm:pt>
    <dgm:pt modelId="{20877618-B000-48DE-8024-A9EDD81929C0}" type="pres">
      <dgm:prSet presAssocID="{F659C4DD-9CA0-4453-8C4B-92007C4D3858}" presName="node" presStyleLbl="node1" presStyleIdx="12" presStyleCnt="16">
        <dgm:presLayoutVars>
          <dgm:bulletEnabled val="1"/>
        </dgm:presLayoutVars>
      </dgm:prSet>
      <dgm:spPr/>
    </dgm:pt>
    <dgm:pt modelId="{F21C299A-5195-4A7A-B242-268C129C0ADC}" type="pres">
      <dgm:prSet presAssocID="{E2EA29B3-6D2F-4DCB-AFC0-68B94726EAC9}" presName="sibTrans" presStyleCnt="0"/>
      <dgm:spPr/>
    </dgm:pt>
    <dgm:pt modelId="{EA5A0C32-3278-4641-BA06-C6C8333D2479}" type="pres">
      <dgm:prSet presAssocID="{68057C6A-D30F-407D-BF93-E1EC6CD26CF6}" presName="node" presStyleLbl="node1" presStyleIdx="13" presStyleCnt="16">
        <dgm:presLayoutVars>
          <dgm:bulletEnabled val="1"/>
        </dgm:presLayoutVars>
      </dgm:prSet>
      <dgm:spPr/>
    </dgm:pt>
    <dgm:pt modelId="{01C2BD8F-A6C5-4F01-B0C6-E2408B8EBE86}" type="pres">
      <dgm:prSet presAssocID="{3B5F05E6-A639-4ECC-BF58-1067CD2F8F04}" presName="sibTrans" presStyleCnt="0"/>
      <dgm:spPr/>
    </dgm:pt>
    <dgm:pt modelId="{6E9218AB-2625-48BE-9E09-10833C3ED6C3}" type="pres">
      <dgm:prSet presAssocID="{831C1666-4B73-459A-A17A-B61A31C99E15}" presName="node" presStyleLbl="node1" presStyleIdx="14" presStyleCnt="16">
        <dgm:presLayoutVars>
          <dgm:bulletEnabled val="1"/>
        </dgm:presLayoutVars>
      </dgm:prSet>
      <dgm:spPr/>
    </dgm:pt>
    <dgm:pt modelId="{C3A20917-2634-4D84-AF76-684C1CBE016D}" type="pres">
      <dgm:prSet presAssocID="{7D4F92B3-ECBC-4F48-8F47-B0D243E4C839}" presName="sibTrans" presStyleCnt="0"/>
      <dgm:spPr/>
    </dgm:pt>
    <dgm:pt modelId="{E46DE961-A584-404A-B8A0-2DAF984E1B62}" type="pres">
      <dgm:prSet presAssocID="{3BDC7035-CDC7-432E-8ABB-F30FCDB31CCE}" presName="node" presStyleLbl="node1" presStyleIdx="15" presStyleCnt="16">
        <dgm:presLayoutVars>
          <dgm:bulletEnabled val="1"/>
        </dgm:presLayoutVars>
      </dgm:prSet>
      <dgm:spPr/>
    </dgm:pt>
  </dgm:ptLst>
  <dgm:cxnLst>
    <dgm:cxn modelId="{BF729009-CDAF-4F79-B0E9-BB130D9B3A53}" srcId="{7794310A-03C4-4A8A-AF77-0F97A178B7B4}" destId="{68057C6A-D30F-407D-BF93-E1EC6CD26CF6}" srcOrd="13" destOrd="0" parTransId="{64BE2FCE-A309-46F3-9284-A013BB1B0B3A}" sibTransId="{3B5F05E6-A639-4ECC-BF58-1067CD2F8F04}"/>
    <dgm:cxn modelId="{18000A0D-769F-49E5-A9E3-7D0669DA2420}" type="presOf" srcId="{6E557E1D-3939-4B61-A3B8-678151F33276}" destId="{B8FE6934-3F3B-4D25-B214-EC7BAFB1C2DA}" srcOrd="0" destOrd="0" presId="urn:microsoft.com/office/officeart/2005/8/layout/default"/>
    <dgm:cxn modelId="{73F30416-3E3A-407E-9369-AA9A6F45A3DD}" type="presOf" srcId="{68057C6A-D30F-407D-BF93-E1EC6CD26CF6}" destId="{EA5A0C32-3278-4641-BA06-C6C8333D2479}" srcOrd="0" destOrd="0" presId="urn:microsoft.com/office/officeart/2005/8/layout/default"/>
    <dgm:cxn modelId="{F084F120-23F4-4DC6-B8DD-7EA3F8EEA81C}" srcId="{7794310A-03C4-4A8A-AF77-0F97A178B7B4}" destId="{831C1666-4B73-459A-A17A-B61A31C99E15}" srcOrd="14" destOrd="0" parTransId="{D6F6C939-EF07-4BB0-A67B-D98A95CD1EB7}" sibTransId="{7D4F92B3-ECBC-4F48-8F47-B0D243E4C839}"/>
    <dgm:cxn modelId="{CFEFC625-3BE9-4DA7-9887-0939F504AE01}" type="presOf" srcId="{8548F987-B672-4C7E-873D-C3F551B48888}" destId="{C208C532-FBB8-4542-8610-3AF3D337596B}" srcOrd="0" destOrd="0" presId="urn:microsoft.com/office/officeart/2005/8/layout/default"/>
    <dgm:cxn modelId="{D2B0B336-8AC9-40E1-B7FD-912B09FA41E7}" srcId="{7794310A-03C4-4A8A-AF77-0F97A178B7B4}" destId="{C7744CF4-B4D3-4288-BA82-7D47614BAA2B}" srcOrd="5" destOrd="0" parTransId="{EE0C19F1-7941-44B8-A485-9BA1BC82BAC0}" sibTransId="{9A0F6C7E-B26E-49C9-920D-F296105F12A2}"/>
    <dgm:cxn modelId="{E6A2D45B-FE7D-4150-AFF7-AC003552F4FE}" srcId="{7794310A-03C4-4A8A-AF77-0F97A178B7B4}" destId="{53948728-DB72-4AB8-8290-4097E2B558A8}" srcOrd="7" destOrd="0" parTransId="{BD9D7102-319B-463A-A7AB-65D66678D980}" sibTransId="{AEF01D12-6F45-499F-B1BE-630D4609677C}"/>
    <dgm:cxn modelId="{B2644361-3A48-47BC-A4B7-84675CDFDC8D}" type="presOf" srcId="{44068501-D219-4D3B-998B-21052C191D72}" destId="{C43F0441-9412-4EE4-B8CA-F5B4F5285B3D}" srcOrd="0" destOrd="0" presId="urn:microsoft.com/office/officeart/2005/8/layout/default"/>
    <dgm:cxn modelId="{51B88644-0FB6-4A7B-B3BA-FED4D41EFD79}" type="presOf" srcId="{F2A3227C-D3E3-4DC3-B439-860D6E75175A}" destId="{90830C6B-EA36-456D-A0FC-E63A011648FD}" srcOrd="0" destOrd="0" presId="urn:microsoft.com/office/officeart/2005/8/layout/default"/>
    <dgm:cxn modelId="{3C365049-A8AD-44BD-9187-30FB7F36B1AC}" type="presOf" srcId="{E661AB24-838E-4D6A-A29F-EEEFDFCA5115}" destId="{E65D6DC4-85B9-4AF0-88FE-4F02054D5B08}" srcOrd="0" destOrd="0" presId="urn:microsoft.com/office/officeart/2005/8/layout/default"/>
    <dgm:cxn modelId="{886FC450-2512-492D-A381-5C75EDE7923C}" srcId="{7794310A-03C4-4A8A-AF77-0F97A178B7B4}" destId="{44068501-D219-4D3B-998B-21052C191D72}" srcOrd="1" destOrd="0" parTransId="{32FE3F11-8AD0-42D1-937A-2CD305EDD84D}" sibTransId="{A1F54D88-F1F2-47B0-8B27-753514DD3200}"/>
    <dgm:cxn modelId="{222B1B71-987C-41F3-87FE-6432CF59A3D3}" type="presOf" srcId="{4769EE94-2476-4E21-91C1-3F014D35BCF2}" destId="{CEBE4681-1F11-4239-8289-BC344639BC25}" srcOrd="0" destOrd="0" presId="urn:microsoft.com/office/officeart/2005/8/layout/default"/>
    <dgm:cxn modelId="{CEF96554-7087-424D-969B-8E0D2D44091C}" srcId="{7794310A-03C4-4A8A-AF77-0F97A178B7B4}" destId="{4769EE94-2476-4E21-91C1-3F014D35BCF2}" srcOrd="11" destOrd="0" parTransId="{314CCC0C-9843-4B56-8683-F3B5C6DD602E}" sibTransId="{22740161-FA6C-46B5-9BA2-F3406A92C394}"/>
    <dgm:cxn modelId="{48474E54-60DB-4283-B3E7-88F773BB414A}" type="presOf" srcId="{3BDC7035-CDC7-432E-8ABB-F30FCDB31CCE}" destId="{E46DE961-A584-404A-B8A0-2DAF984E1B62}" srcOrd="0" destOrd="0" presId="urn:microsoft.com/office/officeart/2005/8/layout/default"/>
    <dgm:cxn modelId="{63FFBE7B-4585-4C57-92DC-72485BD2AAF2}" srcId="{7794310A-03C4-4A8A-AF77-0F97A178B7B4}" destId="{6E557E1D-3939-4B61-A3B8-678151F33276}" srcOrd="10" destOrd="0" parTransId="{0D73DC60-151D-4DB8-AE8A-F6880A30DA34}" sibTransId="{51E87112-D87D-4FE5-85FA-66CF2095063A}"/>
    <dgm:cxn modelId="{7CFB267F-DC15-43E0-AD60-218CA42AB0E2}" type="presOf" srcId="{45B9279E-B79F-4D11-80B6-F788020D9546}" destId="{3FD589FC-E0E1-460F-9279-FCF1E1BF7864}" srcOrd="0" destOrd="0" presId="urn:microsoft.com/office/officeart/2005/8/layout/default"/>
    <dgm:cxn modelId="{64293080-45FE-4170-8C18-BFEEF263D414}" srcId="{7794310A-03C4-4A8A-AF77-0F97A178B7B4}" destId="{D78D3CA8-93F5-4B39-BC68-D412627E59BC}" srcOrd="6" destOrd="0" parTransId="{250BAB5E-98E8-4BF8-AEB9-1C3209B2C1BD}" sibTransId="{61AF79FA-1F7B-4EC5-B04C-AF496F8CB5B0}"/>
    <dgm:cxn modelId="{30C4E999-6BF9-4F26-B061-78D3C1AA5015}" type="presOf" srcId="{7794310A-03C4-4A8A-AF77-0F97A178B7B4}" destId="{29975FB5-0943-4A81-843A-7F8F82A728DB}" srcOrd="0" destOrd="0" presId="urn:microsoft.com/office/officeart/2005/8/layout/default"/>
    <dgm:cxn modelId="{27BBE9A2-6B6D-4746-834B-99E1611E4CF9}" srcId="{7794310A-03C4-4A8A-AF77-0F97A178B7B4}" destId="{45B9279E-B79F-4D11-80B6-F788020D9546}" srcOrd="4" destOrd="0" parTransId="{D0B33BE6-2B9B-4138-9321-D62F49137FEF}" sibTransId="{E0A499D9-7BE4-4DD8-94A6-86E2AB2B61D3}"/>
    <dgm:cxn modelId="{F02BFEA2-DD3E-4966-9891-7D3FC5B29E27}" srcId="{7794310A-03C4-4A8A-AF77-0F97A178B7B4}" destId="{752AC884-8B29-4515-B648-5D2AC7EA5DB3}" srcOrd="2" destOrd="0" parTransId="{DDB8A7D4-07E7-4FEB-AEF9-6DE51A3F3879}" sibTransId="{DD83D3DD-BC7B-4E65-B701-332EE6C1A404}"/>
    <dgm:cxn modelId="{D72353AA-E988-47F8-A434-E86B8A0450F3}" srcId="{7794310A-03C4-4A8A-AF77-0F97A178B7B4}" destId="{F2A3227C-D3E3-4DC3-B439-860D6E75175A}" srcOrd="8" destOrd="0" parTransId="{8DE0E743-8289-4F8F-AACF-39F5FEFAAFF4}" sibTransId="{B2883ABC-42B6-4FC8-A49E-A2FDA41B368A}"/>
    <dgm:cxn modelId="{774426AB-3F79-4D00-98FC-3E8A3A5B65E4}" type="presOf" srcId="{F659C4DD-9CA0-4453-8C4B-92007C4D3858}" destId="{20877618-B000-48DE-8024-A9EDD81929C0}" srcOrd="0" destOrd="0" presId="urn:microsoft.com/office/officeart/2005/8/layout/default"/>
    <dgm:cxn modelId="{8A520CB0-B89B-446C-97E5-49010D8730B4}" type="presOf" srcId="{752AC884-8B29-4515-B648-5D2AC7EA5DB3}" destId="{0E53B5C5-C33A-4553-A3BD-B55FD38D6AE5}" srcOrd="0" destOrd="0" presId="urn:microsoft.com/office/officeart/2005/8/layout/default"/>
    <dgm:cxn modelId="{A6B4B1B6-5D80-4124-82DC-221FB00B9A7D}" type="presOf" srcId="{AB4C6C8E-3584-4679-AC06-A69E7D1A167B}" destId="{3ABE995B-A197-4631-AB0A-8F15907B229F}" srcOrd="0" destOrd="0" presId="urn:microsoft.com/office/officeart/2005/8/layout/default"/>
    <dgm:cxn modelId="{C31300C2-FC85-48E1-B08A-94F8873025F0}" srcId="{7794310A-03C4-4A8A-AF77-0F97A178B7B4}" destId="{AB4C6C8E-3584-4679-AC06-A69E7D1A167B}" srcOrd="0" destOrd="0" parTransId="{435A7FB0-18FE-42BD-A353-7A1BE0A2B969}" sibTransId="{347858EB-09D2-45CA-8192-2C01E964A027}"/>
    <dgm:cxn modelId="{92D180CD-2022-4E83-902D-BD18375BE727}" type="presOf" srcId="{831C1666-4B73-459A-A17A-B61A31C99E15}" destId="{6E9218AB-2625-48BE-9E09-10833C3ED6C3}" srcOrd="0" destOrd="0" presId="urn:microsoft.com/office/officeart/2005/8/layout/default"/>
    <dgm:cxn modelId="{66DE17D2-06C2-45DE-B2F4-FBCB89D4D736}" srcId="{7794310A-03C4-4A8A-AF77-0F97A178B7B4}" destId="{8548F987-B672-4C7E-873D-C3F551B48888}" srcOrd="3" destOrd="0" parTransId="{0EE4DBBF-D2CE-46F4-B79D-174C6BE27000}" sibTransId="{2D5E7149-96CB-4A16-A62B-4C32C3252AF4}"/>
    <dgm:cxn modelId="{6BCD3CDD-798B-4530-A2FA-916619ED894A}" type="presOf" srcId="{D78D3CA8-93F5-4B39-BC68-D412627E59BC}" destId="{32167CDA-3F3C-4504-AA0F-F5D7ED7A01BA}" srcOrd="0" destOrd="0" presId="urn:microsoft.com/office/officeart/2005/8/layout/default"/>
    <dgm:cxn modelId="{98D240DF-7A9A-4B58-871A-E4BE9126605C}" type="presOf" srcId="{C7744CF4-B4D3-4288-BA82-7D47614BAA2B}" destId="{8891AE0C-4F69-445B-8D8C-4AEF39B9A65E}" srcOrd="0" destOrd="0" presId="urn:microsoft.com/office/officeart/2005/8/layout/default"/>
    <dgm:cxn modelId="{F8A2CFE4-22A1-496A-BA10-A2B3AA853ABF}" type="presOf" srcId="{53948728-DB72-4AB8-8290-4097E2B558A8}" destId="{6CE132C3-FA3B-48E3-B88D-62742849AB68}" srcOrd="0" destOrd="0" presId="urn:microsoft.com/office/officeart/2005/8/layout/default"/>
    <dgm:cxn modelId="{5CB76FE6-239C-43F8-903B-F195F10D0B7F}" srcId="{7794310A-03C4-4A8A-AF77-0F97A178B7B4}" destId="{3BDC7035-CDC7-432E-8ABB-F30FCDB31CCE}" srcOrd="15" destOrd="0" parTransId="{118A2038-BEEC-467A-B2EA-513A752313C7}" sibTransId="{0C2A7AEE-A6AB-4D29-B7FA-436102E0EFE5}"/>
    <dgm:cxn modelId="{0A5608E9-32A0-4791-BE7F-2FF31C308B0C}" srcId="{7794310A-03C4-4A8A-AF77-0F97A178B7B4}" destId="{F659C4DD-9CA0-4453-8C4B-92007C4D3858}" srcOrd="12" destOrd="0" parTransId="{F9C1418E-E1A5-473C-94F9-B6133C035007}" sibTransId="{E2EA29B3-6D2F-4DCB-AFC0-68B94726EAC9}"/>
    <dgm:cxn modelId="{A69E95EB-9D72-48FD-A0B5-D229EBE614D5}" srcId="{7794310A-03C4-4A8A-AF77-0F97A178B7B4}" destId="{E661AB24-838E-4D6A-A29F-EEEFDFCA5115}" srcOrd="9" destOrd="0" parTransId="{30E2447B-A59D-491A-AFD7-02080F4BD911}" sibTransId="{B395D35D-CB65-462B-A226-DC9995C9E907}"/>
    <dgm:cxn modelId="{59012BF1-4E4C-4B31-A20E-1D373D2F8B33}" type="presParOf" srcId="{29975FB5-0943-4A81-843A-7F8F82A728DB}" destId="{3ABE995B-A197-4631-AB0A-8F15907B229F}" srcOrd="0" destOrd="0" presId="urn:microsoft.com/office/officeart/2005/8/layout/default"/>
    <dgm:cxn modelId="{B818B50E-EFE8-491F-9546-2329CB40494F}" type="presParOf" srcId="{29975FB5-0943-4A81-843A-7F8F82A728DB}" destId="{44DD8ABB-397A-4B6B-BE2E-80A8C3DA7291}" srcOrd="1" destOrd="0" presId="urn:microsoft.com/office/officeart/2005/8/layout/default"/>
    <dgm:cxn modelId="{F7DB8D09-FB2B-4BA2-8E66-046F08D67FCF}" type="presParOf" srcId="{29975FB5-0943-4A81-843A-7F8F82A728DB}" destId="{C43F0441-9412-4EE4-B8CA-F5B4F5285B3D}" srcOrd="2" destOrd="0" presId="urn:microsoft.com/office/officeart/2005/8/layout/default"/>
    <dgm:cxn modelId="{0CB294DE-A994-4726-8834-24DB55F8094D}" type="presParOf" srcId="{29975FB5-0943-4A81-843A-7F8F82A728DB}" destId="{D8CF1424-6828-4458-B5D6-D88EB821DB2C}" srcOrd="3" destOrd="0" presId="urn:microsoft.com/office/officeart/2005/8/layout/default"/>
    <dgm:cxn modelId="{5D775A77-CEB9-44F6-8721-82BC5115171B}" type="presParOf" srcId="{29975FB5-0943-4A81-843A-7F8F82A728DB}" destId="{0E53B5C5-C33A-4553-A3BD-B55FD38D6AE5}" srcOrd="4" destOrd="0" presId="urn:microsoft.com/office/officeart/2005/8/layout/default"/>
    <dgm:cxn modelId="{846CC7F0-04DB-4E82-8C0D-3FAD6C2ECFCD}" type="presParOf" srcId="{29975FB5-0943-4A81-843A-7F8F82A728DB}" destId="{1C3F47A9-2814-44FB-B05F-310E7908BF82}" srcOrd="5" destOrd="0" presId="urn:microsoft.com/office/officeart/2005/8/layout/default"/>
    <dgm:cxn modelId="{49DD99A1-B406-4C3E-916B-E4C154E383F9}" type="presParOf" srcId="{29975FB5-0943-4A81-843A-7F8F82A728DB}" destId="{C208C532-FBB8-4542-8610-3AF3D337596B}" srcOrd="6" destOrd="0" presId="urn:microsoft.com/office/officeart/2005/8/layout/default"/>
    <dgm:cxn modelId="{32BC3CAE-4D14-462E-B4FA-61C24281B544}" type="presParOf" srcId="{29975FB5-0943-4A81-843A-7F8F82A728DB}" destId="{946B1D63-810C-4E72-BEF5-88EA45EDF416}" srcOrd="7" destOrd="0" presId="urn:microsoft.com/office/officeart/2005/8/layout/default"/>
    <dgm:cxn modelId="{618B725D-6888-454B-AD58-345DBCDC2E30}" type="presParOf" srcId="{29975FB5-0943-4A81-843A-7F8F82A728DB}" destId="{3FD589FC-E0E1-460F-9279-FCF1E1BF7864}" srcOrd="8" destOrd="0" presId="urn:microsoft.com/office/officeart/2005/8/layout/default"/>
    <dgm:cxn modelId="{57E4BAF9-967E-4194-ABDE-EF7F161CA2E4}" type="presParOf" srcId="{29975FB5-0943-4A81-843A-7F8F82A728DB}" destId="{145B3D1C-FB0F-47E7-8426-F929E812D630}" srcOrd="9" destOrd="0" presId="urn:microsoft.com/office/officeart/2005/8/layout/default"/>
    <dgm:cxn modelId="{81E39E44-6729-49E9-BDEE-1A1A27534A2B}" type="presParOf" srcId="{29975FB5-0943-4A81-843A-7F8F82A728DB}" destId="{8891AE0C-4F69-445B-8D8C-4AEF39B9A65E}" srcOrd="10" destOrd="0" presId="urn:microsoft.com/office/officeart/2005/8/layout/default"/>
    <dgm:cxn modelId="{6CA31F82-C20E-4C0E-B430-4C910FB38CD2}" type="presParOf" srcId="{29975FB5-0943-4A81-843A-7F8F82A728DB}" destId="{E8C3D6B2-684D-4977-82FB-DFDA383EC77C}" srcOrd="11" destOrd="0" presId="urn:microsoft.com/office/officeart/2005/8/layout/default"/>
    <dgm:cxn modelId="{42681D8D-76F5-4FC8-942A-30881C8AC7B2}" type="presParOf" srcId="{29975FB5-0943-4A81-843A-7F8F82A728DB}" destId="{32167CDA-3F3C-4504-AA0F-F5D7ED7A01BA}" srcOrd="12" destOrd="0" presId="urn:microsoft.com/office/officeart/2005/8/layout/default"/>
    <dgm:cxn modelId="{277B23A4-7712-406F-841D-3E69C94F338F}" type="presParOf" srcId="{29975FB5-0943-4A81-843A-7F8F82A728DB}" destId="{D6CB664E-0EB2-4CBE-B389-C54EB89AF580}" srcOrd="13" destOrd="0" presId="urn:microsoft.com/office/officeart/2005/8/layout/default"/>
    <dgm:cxn modelId="{86283C37-4D44-49BE-8A88-6A75D3149451}" type="presParOf" srcId="{29975FB5-0943-4A81-843A-7F8F82A728DB}" destId="{6CE132C3-FA3B-48E3-B88D-62742849AB68}" srcOrd="14" destOrd="0" presId="urn:microsoft.com/office/officeart/2005/8/layout/default"/>
    <dgm:cxn modelId="{6E3B2AC8-7905-449B-9942-B9202C0E4BAB}" type="presParOf" srcId="{29975FB5-0943-4A81-843A-7F8F82A728DB}" destId="{8D8D9707-008C-4DC5-98B8-5E7CBC5A9771}" srcOrd="15" destOrd="0" presId="urn:microsoft.com/office/officeart/2005/8/layout/default"/>
    <dgm:cxn modelId="{235EA7B4-CEA7-46C2-A9C0-B4A2F076FBF6}" type="presParOf" srcId="{29975FB5-0943-4A81-843A-7F8F82A728DB}" destId="{90830C6B-EA36-456D-A0FC-E63A011648FD}" srcOrd="16" destOrd="0" presId="urn:microsoft.com/office/officeart/2005/8/layout/default"/>
    <dgm:cxn modelId="{1F8525B6-C8BC-445F-8CE5-57D634E3728A}" type="presParOf" srcId="{29975FB5-0943-4A81-843A-7F8F82A728DB}" destId="{71FD0D65-9318-47A1-BFE4-462564D00860}" srcOrd="17" destOrd="0" presId="urn:microsoft.com/office/officeart/2005/8/layout/default"/>
    <dgm:cxn modelId="{F5E88200-2821-41AC-941F-729DA5CDF119}" type="presParOf" srcId="{29975FB5-0943-4A81-843A-7F8F82A728DB}" destId="{E65D6DC4-85B9-4AF0-88FE-4F02054D5B08}" srcOrd="18" destOrd="0" presId="urn:microsoft.com/office/officeart/2005/8/layout/default"/>
    <dgm:cxn modelId="{DD5B5D42-88D2-49E6-AB12-CCE6B3260023}" type="presParOf" srcId="{29975FB5-0943-4A81-843A-7F8F82A728DB}" destId="{B8D0256A-E4E6-4562-8E1E-B0C236A4DB24}" srcOrd="19" destOrd="0" presId="urn:microsoft.com/office/officeart/2005/8/layout/default"/>
    <dgm:cxn modelId="{0E616362-5481-4731-BBDD-DF44C5E25005}" type="presParOf" srcId="{29975FB5-0943-4A81-843A-7F8F82A728DB}" destId="{B8FE6934-3F3B-4D25-B214-EC7BAFB1C2DA}" srcOrd="20" destOrd="0" presId="urn:microsoft.com/office/officeart/2005/8/layout/default"/>
    <dgm:cxn modelId="{60A8E9A3-8C4A-4CEF-8BE3-5F6CA673DE11}" type="presParOf" srcId="{29975FB5-0943-4A81-843A-7F8F82A728DB}" destId="{F17A3B3B-826E-4F5B-83EF-BC84ECFF484D}" srcOrd="21" destOrd="0" presId="urn:microsoft.com/office/officeart/2005/8/layout/default"/>
    <dgm:cxn modelId="{3CEBE963-DA7B-4632-9A55-62EE01A57B2F}" type="presParOf" srcId="{29975FB5-0943-4A81-843A-7F8F82A728DB}" destId="{CEBE4681-1F11-4239-8289-BC344639BC25}" srcOrd="22" destOrd="0" presId="urn:microsoft.com/office/officeart/2005/8/layout/default"/>
    <dgm:cxn modelId="{3811A73A-6D1F-4E61-B2A3-8A00D4D158A8}" type="presParOf" srcId="{29975FB5-0943-4A81-843A-7F8F82A728DB}" destId="{3843C3D8-271B-46B8-976E-639B197D2A95}" srcOrd="23" destOrd="0" presId="urn:microsoft.com/office/officeart/2005/8/layout/default"/>
    <dgm:cxn modelId="{7C35B056-F049-4251-9F09-DCB7D60A40F5}" type="presParOf" srcId="{29975FB5-0943-4A81-843A-7F8F82A728DB}" destId="{20877618-B000-48DE-8024-A9EDD81929C0}" srcOrd="24" destOrd="0" presId="urn:microsoft.com/office/officeart/2005/8/layout/default"/>
    <dgm:cxn modelId="{1D45E99E-AB7F-4725-87C6-A4BBB6198E4F}" type="presParOf" srcId="{29975FB5-0943-4A81-843A-7F8F82A728DB}" destId="{F21C299A-5195-4A7A-B242-268C129C0ADC}" srcOrd="25" destOrd="0" presId="urn:microsoft.com/office/officeart/2005/8/layout/default"/>
    <dgm:cxn modelId="{2745153A-8A1F-4465-9B99-93990C30BCBB}" type="presParOf" srcId="{29975FB5-0943-4A81-843A-7F8F82A728DB}" destId="{EA5A0C32-3278-4641-BA06-C6C8333D2479}" srcOrd="26" destOrd="0" presId="urn:microsoft.com/office/officeart/2005/8/layout/default"/>
    <dgm:cxn modelId="{598E07AC-5C95-40AA-BBE0-31E90168798C}" type="presParOf" srcId="{29975FB5-0943-4A81-843A-7F8F82A728DB}" destId="{01C2BD8F-A6C5-4F01-B0C6-E2408B8EBE86}" srcOrd="27" destOrd="0" presId="urn:microsoft.com/office/officeart/2005/8/layout/default"/>
    <dgm:cxn modelId="{9F45C4B6-D47E-4986-BEF7-6E9E9C3CBD3D}" type="presParOf" srcId="{29975FB5-0943-4A81-843A-7F8F82A728DB}" destId="{6E9218AB-2625-48BE-9E09-10833C3ED6C3}" srcOrd="28" destOrd="0" presId="urn:microsoft.com/office/officeart/2005/8/layout/default"/>
    <dgm:cxn modelId="{B4274CC7-4724-4D6A-A540-2966FE4A56B8}" type="presParOf" srcId="{29975FB5-0943-4A81-843A-7F8F82A728DB}" destId="{C3A20917-2634-4D84-AF76-684C1CBE016D}" srcOrd="29" destOrd="0" presId="urn:microsoft.com/office/officeart/2005/8/layout/default"/>
    <dgm:cxn modelId="{5092280D-89D0-4C03-94C8-D400D19BCE2B}" type="presParOf" srcId="{29975FB5-0943-4A81-843A-7F8F82A728DB}" destId="{E46DE961-A584-404A-B8A0-2DAF984E1B62}" srcOrd="3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429B9A3-F6F6-40E0-A97E-7FB000F59693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AD33DBD-D5F3-49FB-AB7E-DCEFFD88D9CB}">
      <dgm:prSet custT="1"/>
      <dgm:spPr/>
      <dgm:t>
        <a:bodyPr/>
        <a:lstStyle/>
        <a:p>
          <a:r>
            <a:rPr lang="en-GB" sz="2800" b="1" dirty="0"/>
            <a:t>Access Creative College</a:t>
          </a:r>
          <a:endParaRPr lang="en-US" sz="2800" b="1" dirty="0"/>
        </a:p>
      </dgm:t>
    </dgm:pt>
    <dgm:pt modelId="{16FE8DA4-A0D0-4821-ADA2-24CD7DBA6649}" type="parTrans" cxnId="{1BF98A8F-62A4-41D9-8765-A7111576B4E2}">
      <dgm:prSet/>
      <dgm:spPr/>
      <dgm:t>
        <a:bodyPr/>
        <a:lstStyle/>
        <a:p>
          <a:endParaRPr lang="en-US"/>
        </a:p>
      </dgm:t>
    </dgm:pt>
    <dgm:pt modelId="{2F978DC1-9B1E-4BF9-874A-07E3E1E870F7}" type="sibTrans" cxnId="{1BF98A8F-62A4-41D9-8765-A7111576B4E2}">
      <dgm:prSet/>
      <dgm:spPr/>
      <dgm:t>
        <a:bodyPr/>
        <a:lstStyle/>
        <a:p>
          <a:endParaRPr lang="en-US"/>
        </a:p>
      </dgm:t>
    </dgm:pt>
    <dgm:pt modelId="{054510F8-79FE-4AC7-86C4-C07FD5BEF50F}">
      <dgm:prSet custT="1"/>
      <dgm:spPr/>
      <dgm:t>
        <a:bodyPr/>
        <a:lstStyle/>
        <a:p>
          <a:r>
            <a:rPr lang="en-GB" sz="2800" b="1" dirty="0">
              <a:solidFill>
                <a:schemeClr val="tx1"/>
              </a:solidFill>
            </a:rPr>
            <a:t>City College Norwich</a:t>
          </a:r>
          <a:endParaRPr lang="en-US" sz="2800" b="1" dirty="0">
            <a:solidFill>
              <a:schemeClr val="tx1"/>
            </a:solidFill>
          </a:endParaRPr>
        </a:p>
      </dgm:t>
    </dgm:pt>
    <dgm:pt modelId="{2C58AA2D-45F2-4C0C-8C99-72E6494C024E}" type="parTrans" cxnId="{336449EF-11FB-40AD-99C5-647ABAD41BA9}">
      <dgm:prSet/>
      <dgm:spPr/>
      <dgm:t>
        <a:bodyPr/>
        <a:lstStyle/>
        <a:p>
          <a:endParaRPr lang="en-US"/>
        </a:p>
      </dgm:t>
    </dgm:pt>
    <dgm:pt modelId="{ADDC89E3-3722-4B52-A703-EB72B6583DF4}" type="sibTrans" cxnId="{336449EF-11FB-40AD-99C5-647ABAD41BA9}">
      <dgm:prSet/>
      <dgm:spPr/>
      <dgm:t>
        <a:bodyPr/>
        <a:lstStyle/>
        <a:p>
          <a:endParaRPr lang="en-US"/>
        </a:p>
      </dgm:t>
    </dgm:pt>
    <dgm:pt modelId="{BC2D71E2-4337-4AC4-A078-B9C21E19520E}">
      <dgm:prSet custT="1"/>
      <dgm:spPr/>
      <dgm:t>
        <a:bodyPr/>
        <a:lstStyle/>
        <a:p>
          <a:r>
            <a:rPr lang="en-GB" sz="3200" b="1" dirty="0">
              <a:solidFill>
                <a:schemeClr val="tx1"/>
              </a:solidFill>
            </a:rPr>
            <a:t>Easton College</a:t>
          </a:r>
          <a:endParaRPr lang="en-US" sz="3200" b="1" dirty="0">
            <a:solidFill>
              <a:schemeClr val="tx1"/>
            </a:solidFill>
          </a:endParaRPr>
        </a:p>
      </dgm:t>
    </dgm:pt>
    <dgm:pt modelId="{0D15A78C-F24A-4751-8E5E-A89563372A9A}" type="parTrans" cxnId="{562B36F2-099E-488A-AD28-9FA65DD83828}">
      <dgm:prSet/>
      <dgm:spPr/>
      <dgm:t>
        <a:bodyPr/>
        <a:lstStyle/>
        <a:p>
          <a:endParaRPr lang="en-US"/>
        </a:p>
      </dgm:t>
    </dgm:pt>
    <dgm:pt modelId="{9E12088E-6819-443A-A759-D6F03BA8F762}" type="sibTrans" cxnId="{562B36F2-099E-488A-AD28-9FA65DD83828}">
      <dgm:prSet/>
      <dgm:spPr/>
      <dgm:t>
        <a:bodyPr/>
        <a:lstStyle/>
        <a:p>
          <a:endParaRPr lang="en-US"/>
        </a:p>
      </dgm:t>
    </dgm:pt>
    <dgm:pt modelId="{5BAF40BA-F5D5-45E7-BF5C-7AFA684283CF}">
      <dgm:prSet custT="1"/>
      <dgm:spPr/>
      <dgm:t>
        <a:bodyPr/>
        <a:lstStyle/>
        <a:p>
          <a:r>
            <a:rPr lang="en-GB" sz="2800" b="1" dirty="0"/>
            <a:t>East Norfolk  Sixth Form</a:t>
          </a:r>
          <a:endParaRPr lang="en-US" sz="2800" b="1" dirty="0"/>
        </a:p>
      </dgm:t>
    </dgm:pt>
    <dgm:pt modelId="{FB42D981-5517-4B92-91E1-079EAD57978A}" type="parTrans" cxnId="{DECDBAE0-2839-4B2D-89A4-807BB3862CCE}">
      <dgm:prSet/>
      <dgm:spPr/>
      <dgm:t>
        <a:bodyPr/>
        <a:lstStyle/>
        <a:p>
          <a:endParaRPr lang="en-US"/>
        </a:p>
      </dgm:t>
    </dgm:pt>
    <dgm:pt modelId="{D78A9E73-C561-49BF-A8A5-6B5DBFD1B688}" type="sibTrans" cxnId="{DECDBAE0-2839-4B2D-89A4-807BB3862CCE}">
      <dgm:prSet/>
      <dgm:spPr/>
      <dgm:t>
        <a:bodyPr/>
        <a:lstStyle/>
        <a:p>
          <a:endParaRPr lang="en-US"/>
        </a:p>
      </dgm:t>
    </dgm:pt>
    <dgm:pt modelId="{7ED44DD3-C03E-4AED-A21B-6775FDC8A0C3}">
      <dgm:prSet custT="1"/>
      <dgm:spPr/>
      <dgm:t>
        <a:bodyPr/>
        <a:lstStyle/>
        <a:p>
          <a:r>
            <a:rPr lang="en-GB" sz="2000" b="1" dirty="0">
              <a:solidFill>
                <a:schemeClr val="tx1"/>
              </a:solidFill>
            </a:rPr>
            <a:t>East Coast College – Lowestoft &amp; Gt Yarmouth Campus</a:t>
          </a:r>
          <a:endParaRPr lang="en-US" sz="2000" b="1" dirty="0">
            <a:solidFill>
              <a:schemeClr val="tx1"/>
            </a:solidFill>
          </a:endParaRPr>
        </a:p>
      </dgm:t>
    </dgm:pt>
    <dgm:pt modelId="{CFD460A3-6660-4833-9534-6E0116D354AC}" type="parTrans" cxnId="{48862BD2-0DAA-4031-AAE5-3CFDA9C61E57}">
      <dgm:prSet/>
      <dgm:spPr/>
      <dgm:t>
        <a:bodyPr/>
        <a:lstStyle/>
        <a:p>
          <a:endParaRPr lang="en-US"/>
        </a:p>
      </dgm:t>
    </dgm:pt>
    <dgm:pt modelId="{27170B34-9744-401B-AFE2-4073FA251C55}" type="sibTrans" cxnId="{48862BD2-0DAA-4031-AAE5-3CFDA9C61E57}">
      <dgm:prSet/>
      <dgm:spPr/>
      <dgm:t>
        <a:bodyPr/>
        <a:lstStyle/>
        <a:p>
          <a:endParaRPr lang="en-US"/>
        </a:p>
      </dgm:t>
    </dgm:pt>
    <dgm:pt modelId="{1C13C830-5668-4886-83CC-A8A6B44721BA}">
      <dgm:prSet custT="1"/>
      <dgm:spPr/>
      <dgm:t>
        <a:bodyPr/>
        <a:lstStyle/>
        <a:p>
          <a:r>
            <a:rPr lang="en-GB" sz="3200" b="1" dirty="0"/>
            <a:t>Lowestoft Sixth Form</a:t>
          </a:r>
          <a:endParaRPr lang="en-US" sz="3200" b="1" dirty="0"/>
        </a:p>
      </dgm:t>
    </dgm:pt>
    <dgm:pt modelId="{FAFFD80F-1D1B-49CB-8778-896F0FCA3553}" type="parTrans" cxnId="{F26E92F8-AE52-4736-8BB8-C46D5F4C5D41}">
      <dgm:prSet/>
      <dgm:spPr/>
      <dgm:t>
        <a:bodyPr/>
        <a:lstStyle/>
        <a:p>
          <a:endParaRPr lang="en-US"/>
        </a:p>
      </dgm:t>
    </dgm:pt>
    <dgm:pt modelId="{EDDD69DF-6DBC-4351-B015-C00DF8D9092A}" type="sibTrans" cxnId="{F26E92F8-AE52-4736-8BB8-C46D5F4C5D41}">
      <dgm:prSet/>
      <dgm:spPr/>
      <dgm:t>
        <a:bodyPr/>
        <a:lstStyle/>
        <a:p>
          <a:endParaRPr lang="en-US"/>
        </a:p>
      </dgm:t>
    </dgm:pt>
    <dgm:pt modelId="{3549D42C-47B6-4638-A78D-C296265B6235}">
      <dgm:prSet custT="1"/>
      <dgm:spPr/>
      <dgm:t>
        <a:bodyPr/>
        <a:lstStyle/>
        <a:p>
          <a:r>
            <a:rPr lang="en-GB" sz="3200" b="1" dirty="0">
              <a:solidFill>
                <a:schemeClr val="tx1"/>
              </a:solidFill>
            </a:rPr>
            <a:t>Paston College</a:t>
          </a:r>
          <a:endParaRPr lang="en-US" sz="3200" b="1" dirty="0">
            <a:solidFill>
              <a:schemeClr val="tx1"/>
            </a:solidFill>
          </a:endParaRPr>
        </a:p>
      </dgm:t>
    </dgm:pt>
    <dgm:pt modelId="{C7E4032E-E202-4584-963F-24A74A2327C4}" type="parTrans" cxnId="{BAEE1E57-32F2-45BA-AA21-8B38F1E6FC94}">
      <dgm:prSet/>
      <dgm:spPr/>
      <dgm:t>
        <a:bodyPr/>
        <a:lstStyle/>
        <a:p>
          <a:endParaRPr lang="en-US"/>
        </a:p>
      </dgm:t>
    </dgm:pt>
    <dgm:pt modelId="{0F58FFB1-B2AB-49EA-9243-2E0C5C57981A}" type="sibTrans" cxnId="{BAEE1E57-32F2-45BA-AA21-8B38F1E6FC94}">
      <dgm:prSet/>
      <dgm:spPr/>
      <dgm:t>
        <a:bodyPr/>
        <a:lstStyle/>
        <a:p>
          <a:endParaRPr lang="en-US"/>
        </a:p>
      </dgm:t>
    </dgm:pt>
    <dgm:pt modelId="{47A85CDB-BCEF-4F16-A82F-472F5D60F950}">
      <dgm:prSet custT="1"/>
      <dgm:spPr/>
      <dgm:t>
        <a:bodyPr/>
        <a:lstStyle/>
        <a:p>
          <a:r>
            <a:rPr lang="en-GB" sz="2800" b="1" dirty="0">
              <a:solidFill>
                <a:schemeClr val="tx1"/>
              </a:solidFill>
            </a:rPr>
            <a:t>Thorpe St Andrew Sixth Form</a:t>
          </a:r>
          <a:endParaRPr lang="en-US" sz="2800" b="1" dirty="0">
            <a:solidFill>
              <a:schemeClr val="tx1"/>
            </a:solidFill>
          </a:endParaRPr>
        </a:p>
      </dgm:t>
    </dgm:pt>
    <dgm:pt modelId="{C37873D7-B8D4-456F-8C99-D5EEEB753A37}" type="parTrans" cxnId="{EABCACEE-746E-49FF-AB15-96A921B211F8}">
      <dgm:prSet/>
      <dgm:spPr/>
      <dgm:t>
        <a:bodyPr/>
        <a:lstStyle/>
        <a:p>
          <a:endParaRPr lang="en-US"/>
        </a:p>
      </dgm:t>
    </dgm:pt>
    <dgm:pt modelId="{0C1322E1-80F7-4CEE-86DA-692387F16D4D}" type="sibTrans" cxnId="{EABCACEE-746E-49FF-AB15-96A921B211F8}">
      <dgm:prSet/>
      <dgm:spPr/>
      <dgm:t>
        <a:bodyPr/>
        <a:lstStyle/>
        <a:p>
          <a:endParaRPr lang="en-US"/>
        </a:p>
      </dgm:t>
    </dgm:pt>
    <dgm:pt modelId="{603CEC41-B5EF-43D6-B895-02E938B2C6CC}">
      <dgm:prSet custT="1"/>
      <dgm:spPr/>
      <dgm:t>
        <a:bodyPr/>
        <a:lstStyle/>
        <a:p>
          <a:r>
            <a:rPr lang="en-GB" sz="3600" b="1" dirty="0"/>
            <a:t>UTCN</a:t>
          </a:r>
          <a:endParaRPr lang="en-US" sz="3600" b="1" dirty="0"/>
        </a:p>
      </dgm:t>
    </dgm:pt>
    <dgm:pt modelId="{1DF205F7-661D-4962-BCA5-56A74EA93DBE}" type="parTrans" cxnId="{0FF98B24-9B61-48E5-8F14-3F01376E75BD}">
      <dgm:prSet/>
      <dgm:spPr/>
      <dgm:t>
        <a:bodyPr/>
        <a:lstStyle/>
        <a:p>
          <a:endParaRPr lang="en-US"/>
        </a:p>
      </dgm:t>
    </dgm:pt>
    <dgm:pt modelId="{4C7A4090-E8DA-4624-873C-537C8F092547}" type="sibTrans" cxnId="{0FF98B24-9B61-48E5-8F14-3F01376E75BD}">
      <dgm:prSet/>
      <dgm:spPr/>
      <dgm:t>
        <a:bodyPr/>
        <a:lstStyle/>
        <a:p>
          <a:endParaRPr lang="en-US"/>
        </a:p>
      </dgm:t>
    </dgm:pt>
    <dgm:pt modelId="{29B809B8-D4EB-48A6-887B-3DD0F8E99F04}" type="pres">
      <dgm:prSet presAssocID="{0429B9A3-F6F6-40E0-A97E-7FB000F59693}" presName="diagram" presStyleCnt="0">
        <dgm:presLayoutVars>
          <dgm:dir/>
          <dgm:resizeHandles val="exact"/>
        </dgm:presLayoutVars>
      </dgm:prSet>
      <dgm:spPr/>
    </dgm:pt>
    <dgm:pt modelId="{86077CE8-AF31-4CDE-9B71-EAE13ED99248}" type="pres">
      <dgm:prSet presAssocID="{2AD33DBD-D5F3-49FB-AB7E-DCEFFD88D9CB}" presName="node" presStyleLbl="node1" presStyleIdx="0" presStyleCnt="9">
        <dgm:presLayoutVars>
          <dgm:bulletEnabled val="1"/>
        </dgm:presLayoutVars>
      </dgm:prSet>
      <dgm:spPr/>
    </dgm:pt>
    <dgm:pt modelId="{125C2B23-33B4-42CD-9842-7E714EC5F536}" type="pres">
      <dgm:prSet presAssocID="{2F978DC1-9B1E-4BF9-874A-07E3E1E870F7}" presName="sibTrans" presStyleCnt="0"/>
      <dgm:spPr/>
    </dgm:pt>
    <dgm:pt modelId="{89DE5D16-8407-4C95-85D7-DC5B264FEA83}" type="pres">
      <dgm:prSet presAssocID="{054510F8-79FE-4AC7-86C4-C07FD5BEF50F}" presName="node" presStyleLbl="node1" presStyleIdx="1" presStyleCnt="9">
        <dgm:presLayoutVars>
          <dgm:bulletEnabled val="1"/>
        </dgm:presLayoutVars>
      </dgm:prSet>
      <dgm:spPr/>
    </dgm:pt>
    <dgm:pt modelId="{B3B7810D-B9E5-426A-91CD-882A1C0053DB}" type="pres">
      <dgm:prSet presAssocID="{ADDC89E3-3722-4B52-A703-EB72B6583DF4}" presName="sibTrans" presStyleCnt="0"/>
      <dgm:spPr/>
    </dgm:pt>
    <dgm:pt modelId="{E5C63BA9-45EB-4439-8EC1-20D2599D719F}" type="pres">
      <dgm:prSet presAssocID="{BC2D71E2-4337-4AC4-A078-B9C21E19520E}" presName="node" presStyleLbl="node1" presStyleIdx="2" presStyleCnt="9">
        <dgm:presLayoutVars>
          <dgm:bulletEnabled val="1"/>
        </dgm:presLayoutVars>
      </dgm:prSet>
      <dgm:spPr/>
    </dgm:pt>
    <dgm:pt modelId="{CBC5D16D-66C4-4502-956D-40BBE20DD76A}" type="pres">
      <dgm:prSet presAssocID="{9E12088E-6819-443A-A759-D6F03BA8F762}" presName="sibTrans" presStyleCnt="0"/>
      <dgm:spPr/>
    </dgm:pt>
    <dgm:pt modelId="{4BB8BD78-E73E-481F-9375-50097A786A30}" type="pres">
      <dgm:prSet presAssocID="{5BAF40BA-F5D5-45E7-BF5C-7AFA684283CF}" presName="node" presStyleLbl="node1" presStyleIdx="3" presStyleCnt="9">
        <dgm:presLayoutVars>
          <dgm:bulletEnabled val="1"/>
        </dgm:presLayoutVars>
      </dgm:prSet>
      <dgm:spPr/>
    </dgm:pt>
    <dgm:pt modelId="{EC570D28-D34D-4F8A-9766-E648CE85F357}" type="pres">
      <dgm:prSet presAssocID="{D78A9E73-C561-49BF-A8A5-6B5DBFD1B688}" presName="sibTrans" presStyleCnt="0"/>
      <dgm:spPr/>
    </dgm:pt>
    <dgm:pt modelId="{292B20BA-ED50-4E2F-B1DB-42D79E830F3E}" type="pres">
      <dgm:prSet presAssocID="{7ED44DD3-C03E-4AED-A21B-6775FDC8A0C3}" presName="node" presStyleLbl="node1" presStyleIdx="4" presStyleCnt="9">
        <dgm:presLayoutVars>
          <dgm:bulletEnabled val="1"/>
        </dgm:presLayoutVars>
      </dgm:prSet>
      <dgm:spPr/>
    </dgm:pt>
    <dgm:pt modelId="{98516EBA-F72E-4214-A656-EE482DA09FEF}" type="pres">
      <dgm:prSet presAssocID="{27170B34-9744-401B-AFE2-4073FA251C55}" presName="sibTrans" presStyleCnt="0"/>
      <dgm:spPr/>
    </dgm:pt>
    <dgm:pt modelId="{6F3A9AA8-7EF5-4335-9CA5-5E1AD0A70D3D}" type="pres">
      <dgm:prSet presAssocID="{1C13C830-5668-4886-83CC-A8A6B44721BA}" presName="node" presStyleLbl="node1" presStyleIdx="5" presStyleCnt="9">
        <dgm:presLayoutVars>
          <dgm:bulletEnabled val="1"/>
        </dgm:presLayoutVars>
      </dgm:prSet>
      <dgm:spPr/>
    </dgm:pt>
    <dgm:pt modelId="{80212383-4F5C-4D55-A39B-6E6F0B4C9FF4}" type="pres">
      <dgm:prSet presAssocID="{EDDD69DF-6DBC-4351-B015-C00DF8D9092A}" presName="sibTrans" presStyleCnt="0"/>
      <dgm:spPr/>
    </dgm:pt>
    <dgm:pt modelId="{8E585A72-3A5C-4A58-948B-CE78FBA759C8}" type="pres">
      <dgm:prSet presAssocID="{3549D42C-47B6-4638-A78D-C296265B6235}" presName="node" presStyleLbl="node1" presStyleIdx="6" presStyleCnt="9" custLinFactNeighborX="1311" custLinFactNeighborY="791">
        <dgm:presLayoutVars>
          <dgm:bulletEnabled val="1"/>
        </dgm:presLayoutVars>
      </dgm:prSet>
      <dgm:spPr/>
    </dgm:pt>
    <dgm:pt modelId="{BC5FFFA7-524B-4221-A9F8-5126D79D291F}" type="pres">
      <dgm:prSet presAssocID="{0F58FFB1-B2AB-49EA-9243-2E0C5C57981A}" presName="sibTrans" presStyleCnt="0"/>
      <dgm:spPr/>
    </dgm:pt>
    <dgm:pt modelId="{6A9E0E4D-E07B-4E9F-84E5-FE69355039C0}" type="pres">
      <dgm:prSet presAssocID="{47A85CDB-BCEF-4F16-A82F-472F5D60F950}" presName="node" presStyleLbl="node1" presStyleIdx="7" presStyleCnt="9">
        <dgm:presLayoutVars>
          <dgm:bulletEnabled val="1"/>
        </dgm:presLayoutVars>
      </dgm:prSet>
      <dgm:spPr/>
    </dgm:pt>
    <dgm:pt modelId="{BE99CA95-42FC-433B-A131-81A807F7B1C4}" type="pres">
      <dgm:prSet presAssocID="{0C1322E1-80F7-4CEE-86DA-692387F16D4D}" presName="sibTrans" presStyleCnt="0"/>
      <dgm:spPr/>
    </dgm:pt>
    <dgm:pt modelId="{4BA27ADA-B560-4E9C-87C2-9FB55CF0ADE2}" type="pres">
      <dgm:prSet presAssocID="{603CEC41-B5EF-43D6-B895-02E938B2C6CC}" presName="node" presStyleLbl="node1" presStyleIdx="8" presStyleCnt="9">
        <dgm:presLayoutVars>
          <dgm:bulletEnabled val="1"/>
        </dgm:presLayoutVars>
      </dgm:prSet>
      <dgm:spPr/>
    </dgm:pt>
  </dgm:ptLst>
  <dgm:cxnLst>
    <dgm:cxn modelId="{3CF4270A-45FF-46FC-AADE-E2F5247D7E03}" type="presOf" srcId="{47A85CDB-BCEF-4F16-A82F-472F5D60F950}" destId="{6A9E0E4D-E07B-4E9F-84E5-FE69355039C0}" srcOrd="0" destOrd="0" presId="urn:microsoft.com/office/officeart/2005/8/layout/default"/>
    <dgm:cxn modelId="{0FF98B24-9B61-48E5-8F14-3F01376E75BD}" srcId="{0429B9A3-F6F6-40E0-A97E-7FB000F59693}" destId="{603CEC41-B5EF-43D6-B895-02E938B2C6CC}" srcOrd="8" destOrd="0" parTransId="{1DF205F7-661D-4962-BCA5-56A74EA93DBE}" sibTransId="{4C7A4090-E8DA-4624-873C-537C8F092547}"/>
    <dgm:cxn modelId="{742C0237-266A-4214-BDD2-B265C5270054}" type="presOf" srcId="{1C13C830-5668-4886-83CC-A8A6B44721BA}" destId="{6F3A9AA8-7EF5-4335-9CA5-5E1AD0A70D3D}" srcOrd="0" destOrd="0" presId="urn:microsoft.com/office/officeart/2005/8/layout/default"/>
    <dgm:cxn modelId="{EA42583F-512A-4CE3-81DD-DFDF3EB9BD7B}" type="presOf" srcId="{5BAF40BA-F5D5-45E7-BF5C-7AFA684283CF}" destId="{4BB8BD78-E73E-481F-9375-50097A786A30}" srcOrd="0" destOrd="0" presId="urn:microsoft.com/office/officeart/2005/8/layout/default"/>
    <dgm:cxn modelId="{5343B842-406B-4306-AE5E-B0CE81D59D52}" type="presOf" srcId="{054510F8-79FE-4AC7-86C4-C07FD5BEF50F}" destId="{89DE5D16-8407-4C95-85D7-DC5B264FEA83}" srcOrd="0" destOrd="0" presId="urn:microsoft.com/office/officeart/2005/8/layout/default"/>
    <dgm:cxn modelId="{A4BAD072-58D2-4A62-A0F5-747A74224EAA}" type="presOf" srcId="{2AD33DBD-D5F3-49FB-AB7E-DCEFFD88D9CB}" destId="{86077CE8-AF31-4CDE-9B71-EAE13ED99248}" srcOrd="0" destOrd="0" presId="urn:microsoft.com/office/officeart/2005/8/layout/default"/>
    <dgm:cxn modelId="{BAEE1E57-32F2-45BA-AA21-8B38F1E6FC94}" srcId="{0429B9A3-F6F6-40E0-A97E-7FB000F59693}" destId="{3549D42C-47B6-4638-A78D-C296265B6235}" srcOrd="6" destOrd="0" parTransId="{C7E4032E-E202-4584-963F-24A74A2327C4}" sibTransId="{0F58FFB1-B2AB-49EA-9243-2E0C5C57981A}"/>
    <dgm:cxn modelId="{1BF98A8F-62A4-41D9-8765-A7111576B4E2}" srcId="{0429B9A3-F6F6-40E0-A97E-7FB000F59693}" destId="{2AD33DBD-D5F3-49FB-AB7E-DCEFFD88D9CB}" srcOrd="0" destOrd="0" parTransId="{16FE8DA4-A0D0-4821-ADA2-24CD7DBA6649}" sibTransId="{2F978DC1-9B1E-4BF9-874A-07E3E1E870F7}"/>
    <dgm:cxn modelId="{459F9CAA-2C1F-4D91-A8BA-9E2566DE1222}" type="presOf" srcId="{3549D42C-47B6-4638-A78D-C296265B6235}" destId="{8E585A72-3A5C-4A58-948B-CE78FBA759C8}" srcOrd="0" destOrd="0" presId="urn:microsoft.com/office/officeart/2005/8/layout/default"/>
    <dgm:cxn modelId="{213D68B5-D5EA-4E03-8D53-45A47C4BF4F6}" type="presOf" srcId="{BC2D71E2-4337-4AC4-A078-B9C21E19520E}" destId="{E5C63BA9-45EB-4439-8EC1-20D2599D719F}" srcOrd="0" destOrd="0" presId="urn:microsoft.com/office/officeart/2005/8/layout/default"/>
    <dgm:cxn modelId="{48862BD2-0DAA-4031-AAE5-3CFDA9C61E57}" srcId="{0429B9A3-F6F6-40E0-A97E-7FB000F59693}" destId="{7ED44DD3-C03E-4AED-A21B-6775FDC8A0C3}" srcOrd="4" destOrd="0" parTransId="{CFD460A3-6660-4833-9534-6E0116D354AC}" sibTransId="{27170B34-9744-401B-AFE2-4073FA251C55}"/>
    <dgm:cxn modelId="{DECDBAE0-2839-4B2D-89A4-807BB3862CCE}" srcId="{0429B9A3-F6F6-40E0-A97E-7FB000F59693}" destId="{5BAF40BA-F5D5-45E7-BF5C-7AFA684283CF}" srcOrd="3" destOrd="0" parTransId="{FB42D981-5517-4B92-91E1-079EAD57978A}" sibTransId="{D78A9E73-C561-49BF-A8A5-6B5DBFD1B688}"/>
    <dgm:cxn modelId="{45E52CE6-2583-4952-B304-2EB4105B0B83}" type="presOf" srcId="{0429B9A3-F6F6-40E0-A97E-7FB000F59693}" destId="{29B809B8-D4EB-48A6-887B-3DD0F8E99F04}" srcOrd="0" destOrd="0" presId="urn:microsoft.com/office/officeart/2005/8/layout/default"/>
    <dgm:cxn modelId="{EABCACEE-746E-49FF-AB15-96A921B211F8}" srcId="{0429B9A3-F6F6-40E0-A97E-7FB000F59693}" destId="{47A85CDB-BCEF-4F16-A82F-472F5D60F950}" srcOrd="7" destOrd="0" parTransId="{C37873D7-B8D4-456F-8C99-D5EEEB753A37}" sibTransId="{0C1322E1-80F7-4CEE-86DA-692387F16D4D}"/>
    <dgm:cxn modelId="{336449EF-11FB-40AD-99C5-647ABAD41BA9}" srcId="{0429B9A3-F6F6-40E0-A97E-7FB000F59693}" destId="{054510F8-79FE-4AC7-86C4-C07FD5BEF50F}" srcOrd="1" destOrd="0" parTransId="{2C58AA2D-45F2-4C0C-8C99-72E6494C024E}" sibTransId="{ADDC89E3-3722-4B52-A703-EB72B6583DF4}"/>
    <dgm:cxn modelId="{562B36F2-099E-488A-AD28-9FA65DD83828}" srcId="{0429B9A3-F6F6-40E0-A97E-7FB000F59693}" destId="{BC2D71E2-4337-4AC4-A078-B9C21E19520E}" srcOrd="2" destOrd="0" parTransId="{0D15A78C-F24A-4751-8E5E-A89563372A9A}" sibTransId="{9E12088E-6819-443A-A759-D6F03BA8F762}"/>
    <dgm:cxn modelId="{F26E92F8-AE52-4736-8BB8-C46D5F4C5D41}" srcId="{0429B9A3-F6F6-40E0-A97E-7FB000F59693}" destId="{1C13C830-5668-4886-83CC-A8A6B44721BA}" srcOrd="5" destOrd="0" parTransId="{FAFFD80F-1D1B-49CB-8778-896F0FCA3553}" sibTransId="{EDDD69DF-6DBC-4351-B015-C00DF8D9092A}"/>
    <dgm:cxn modelId="{ADFB3BFE-4C2B-400D-9316-4CF8B43D5669}" type="presOf" srcId="{7ED44DD3-C03E-4AED-A21B-6775FDC8A0C3}" destId="{292B20BA-ED50-4E2F-B1DB-42D79E830F3E}" srcOrd="0" destOrd="0" presId="urn:microsoft.com/office/officeart/2005/8/layout/default"/>
    <dgm:cxn modelId="{D8B1FEFE-1490-470C-BD0A-EFC3EEE6D889}" type="presOf" srcId="{603CEC41-B5EF-43D6-B895-02E938B2C6CC}" destId="{4BA27ADA-B560-4E9C-87C2-9FB55CF0ADE2}" srcOrd="0" destOrd="0" presId="urn:microsoft.com/office/officeart/2005/8/layout/default"/>
    <dgm:cxn modelId="{B74BD913-BF69-4E3F-A80F-B5E615C57137}" type="presParOf" srcId="{29B809B8-D4EB-48A6-887B-3DD0F8E99F04}" destId="{86077CE8-AF31-4CDE-9B71-EAE13ED99248}" srcOrd="0" destOrd="0" presId="urn:microsoft.com/office/officeart/2005/8/layout/default"/>
    <dgm:cxn modelId="{2D40851A-6B0E-4ABD-BC6E-FEFA727AA1BD}" type="presParOf" srcId="{29B809B8-D4EB-48A6-887B-3DD0F8E99F04}" destId="{125C2B23-33B4-42CD-9842-7E714EC5F536}" srcOrd="1" destOrd="0" presId="urn:microsoft.com/office/officeart/2005/8/layout/default"/>
    <dgm:cxn modelId="{2C32F439-6A9B-4317-96D4-8BCB8F91FC42}" type="presParOf" srcId="{29B809B8-D4EB-48A6-887B-3DD0F8E99F04}" destId="{89DE5D16-8407-4C95-85D7-DC5B264FEA83}" srcOrd="2" destOrd="0" presId="urn:microsoft.com/office/officeart/2005/8/layout/default"/>
    <dgm:cxn modelId="{F34904E2-4836-4229-9B37-94D7A7E8113A}" type="presParOf" srcId="{29B809B8-D4EB-48A6-887B-3DD0F8E99F04}" destId="{B3B7810D-B9E5-426A-91CD-882A1C0053DB}" srcOrd="3" destOrd="0" presId="urn:microsoft.com/office/officeart/2005/8/layout/default"/>
    <dgm:cxn modelId="{15296F8E-C320-41CD-9C21-E3AFB77022C2}" type="presParOf" srcId="{29B809B8-D4EB-48A6-887B-3DD0F8E99F04}" destId="{E5C63BA9-45EB-4439-8EC1-20D2599D719F}" srcOrd="4" destOrd="0" presId="urn:microsoft.com/office/officeart/2005/8/layout/default"/>
    <dgm:cxn modelId="{145A4ED8-8BFB-43ED-B399-EDC6671850C0}" type="presParOf" srcId="{29B809B8-D4EB-48A6-887B-3DD0F8E99F04}" destId="{CBC5D16D-66C4-4502-956D-40BBE20DD76A}" srcOrd="5" destOrd="0" presId="urn:microsoft.com/office/officeart/2005/8/layout/default"/>
    <dgm:cxn modelId="{219EB156-FBE6-49A0-8F9A-4AF3F51A3F2F}" type="presParOf" srcId="{29B809B8-D4EB-48A6-887B-3DD0F8E99F04}" destId="{4BB8BD78-E73E-481F-9375-50097A786A30}" srcOrd="6" destOrd="0" presId="urn:microsoft.com/office/officeart/2005/8/layout/default"/>
    <dgm:cxn modelId="{42893F23-5134-4665-8516-F65D363718F5}" type="presParOf" srcId="{29B809B8-D4EB-48A6-887B-3DD0F8E99F04}" destId="{EC570D28-D34D-4F8A-9766-E648CE85F357}" srcOrd="7" destOrd="0" presId="urn:microsoft.com/office/officeart/2005/8/layout/default"/>
    <dgm:cxn modelId="{A808AB9F-B299-4081-B12B-8AE4DCF4B763}" type="presParOf" srcId="{29B809B8-D4EB-48A6-887B-3DD0F8E99F04}" destId="{292B20BA-ED50-4E2F-B1DB-42D79E830F3E}" srcOrd="8" destOrd="0" presId="urn:microsoft.com/office/officeart/2005/8/layout/default"/>
    <dgm:cxn modelId="{13DD15FE-B32E-4E83-8FB4-D5B6BBEFED03}" type="presParOf" srcId="{29B809B8-D4EB-48A6-887B-3DD0F8E99F04}" destId="{98516EBA-F72E-4214-A656-EE482DA09FEF}" srcOrd="9" destOrd="0" presId="urn:microsoft.com/office/officeart/2005/8/layout/default"/>
    <dgm:cxn modelId="{2A531552-8AE2-4488-9534-8971DC98C496}" type="presParOf" srcId="{29B809B8-D4EB-48A6-887B-3DD0F8E99F04}" destId="{6F3A9AA8-7EF5-4335-9CA5-5E1AD0A70D3D}" srcOrd="10" destOrd="0" presId="urn:microsoft.com/office/officeart/2005/8/layout/default"/>
    <dgm:cxn modelId="{B32FD109-9F18-41AB-9471-752662C760F0}" type="presParOf" srcId="{29B809B8-D4EB-48A6-887B-3DD0F8E99F04}" destId="{80212383-4F5C-4D55-A39B-6E6F0B4C9FF4}" srcOrd="11" destOrd="0" presId="urn:microsoft.com/office/officeart/2005/8/layout/default"/>
    <dgm:cxn modelId="{9DF5C86B-D042-4BF5-A5C3-86E83A1D3976}" type="presParOf" srcId="{29B809B8-D4EB-48A6-887B-3DD0F8E99F04}" destId="{8E585A72-3A5C-4A58-948B-CE78FBA759C8}" srcOrd="12" destOrd="0" presId="urn:microsoft.com/office/officeart/2005/8/layout/default"/>
    <dgm:cxn modelId="{6AD93B41-0ABB-4095-9849-C7FD14FCD4DF}" type="presParOf" srcId="{29B809B8-D4EB-48A6-887B-3DD0F8E99F04}" destId="{BC5FFFA7-524B-4221-A9F8-5126D79D291F}" srcOrd="13" destOrd="0" presId="urn:microsoft.com/office/officeart/2005/8/layout/default"/>
    <dgm:cxn modelId="{8EF5D431-783C-4B00-8539-D677B3BEC28B}" type="presParOf" srcId="{29B809B8-D4EB-48A6-887B-3DD0F8E99F04}" destId="{6A9E0E4D-E07B-4E9F-84E5-FE69355039C0}" srcOrd="14" destOrd="0" presId="urn:microsoft.com/office/officeart/2005/8/layout/default"/>
    <dgm:cxn modelId="{516BD3CB-B4B7-47EF-88B8-6CE271196806}" type="presParOf" srcId="{29B809B8-D4EB-48A6-887B-3DD0F8E99F04}" destId="{BE99CA95-42FC-433B-A131-81A807F7B1C4}" srcOrd="15" destOrd="0" presId="urn:microsoft.com/office/officeart/2005/8/layout/default"/>
    <dgm:cxn modelId="{A232796E-E8AC-4C78-BCF4-42C21EDEC8B7}" type="presParOf" srcId="{29B809B8-D4EB-48A6-887B-3DD0F8E99F04}" destId="{4BA27ADA-B560-4E9C-87C2-9FB55CF0ADE2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B0634A1-F09F-466B-9810-BEC4693039E7}" type="doc">
      <dgm:prSet loTypeId="urn:microsoft.com/office/officeart/2016/7/layout/VerticalSolidActionList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9E6849D-45B0-4321-B1D0-6A07ECAB93F2}">
      <dgm:prSet custT="1"/>
      <dgm:spPr/>
      <dgm:t>
        <a:bodyPr/>
        <a:lstStyle/>
        <a:p>
          <a:r>
            <a:rPr lang="en-US" sz="2400" dirty="0"/>
            <a:t>Attend</a:t>
          </a:r>
        </a:p>
      </dgm:t>
    </dgm:pt>
    <dgm:pt modelId="{C8362964-50DB-444F-A094-F7B7A6BB969D}" type="parTrans" cxnId="{8D9CBA4C-AB5D-4036-9F89-9CBC3E853065}">
      <dgm:prSet/>
      <dgm:spPr/>
      <dgm:t>
        <a:bodyPr/>
        <a:lstStyle/>
        <a:p>
          <a:endParaRPr lang="en-US"/>
        </a:p>
      </dgm:t>
    </dgm:pt>
    <dgm:pt modelId="{CA98B3FB-0AE7-42AB-A91C-37EEDBD212A3}" type="sibTrans" cxnId="{8D9CBA4C-AB5D-4036-9F89-9CBC3E853065}">
      <dgm:prSet/>
      <dgm:spPr/>
      <dgm:t>
        <a:bodyPr/>
        <a:lstStyle/>
        <a:p>
          <a:endParaRPr lang="en-US"/>
        </a:p>
      </dgm:t>
    </dgm:pt>
    <dgm:pt modelId="{3AF832C6-1596-4C14-9163-0D6EA4F2A729}">
      <dgm:prSet custT="1"/>
      <dgm:spPr/>
      <dgm:t>
        <a:bodyPr/>
        <a:lstStyle/>
        <a:p>
          <a:r>
            <a:rPr lang="en-US" sz="2000" dirty="0"/>
            <a:t>Attend more than one open day/evening</a:t>
          </a:r>
        </a:p>
      </dgm:t>
    </dgm:pt>
    <dgm:pt modelId="{6009238B-3218-42BA-B7FA-03FE6DD53727}" type="parTrans" cxnId="{1BECDBE4-C266-440E-93CA-5EB95E37299E}">
      <dgm:prSet/>
      <dgm:spPr/>
      <dgm:t>
        <a:bodyPr/>
        <a:lstStyle/>
        <a:p>
          <a:endParaRPr lang="en-US"/>
        </a:p>
      </dgm:t>
    </dgm:pt>
    <dgm:pt modelId="{FF3E40EB-8BD1-4362-968E-6371A05457FF}" type="sibTrans" cxnId="{1BECDBE4-C266-440E-93CA-5EB95E37299E}">
      <dgm:prSet/>
      <dgm:spPr/>
      <dgm:t>
        <a:bodyPr/>
        <a:lstStyle/>
        <a:p>
          <a:endParaRPr lang="en-US"/>
        </a:p>
      </dgm:t>
    </dgm:pt>
    <dgm:pt modelId="{A481BDAB-CA3C-4C44-BB83-CD8DA93CD52E}">
      <dgm:prSet custT="1"/>
      <dgm:spPr/>
      <dgm:t>
        <a:bodyPr/>
        <a:lstStyle/>
        <a:p>
          <a:r>
            <a:rPr lang="en-US" sz="2000" dirty="0"/>
            <a:t>Be prepared before going to the event</a:t>
          </a:r>
        </a:p>
      </dgm:t>
    </dgm:pt>
    <dgm:pt modelId="{AF285D3C-09DF-486E-ABFF-D1AB2BCACDED}" type="parTrans" cxnId="{AB330B03-8DD3-4510-BEEA-6294FA082D33}">
      <dgm:prSet/>
      <dgm:spPr/>
      <dgm:t>
        <a:bodyPr/>
        <a:lstStyle/>
        <a:p>
          <a:endParaRPr lang="en-US"/>
        </a:p>
      </dgm:t>
    </dgm:pt>
    <dgm:pt modelId="{5274B3F1-6276-4DD9-B8B9-B4CD3BF67C41}" type="sibTrans" cxnId="{AB330B03-8DD3-4510-BEEA-6294FA082D33}">
      <dgm:prSet/>
      <dgm:spPr/>
      <dgm:t>
        <a:bodyPr/>
        <a:lstStyle/>
        <a:p>
          <a:endParaRPr lang="en-US"/>
        </a:p>
      </dgm:t>
    </dgm:pt>
    <dgm:pt modelId="{349FC2FE-4DC4-4B5F-8F7A-9CB5EC0BEE65}">
      <dgm:prSet custT="1"/>
      <dgm:spPr/>
      <dgm:t>
        <a:bodyPr/>
        <a:lstStyle/>
        <a:p>
          <a:r>
            <a:rPr lang="en-US" sz="2400" dirty="0"/>
            <a:t>Apply</a:t>
          </a:r>
        </a:p>
      </dgm:t>
    </dgm:pt>
    <dgm:pt modelId="{DF9C6B16-AF15-403B-BB08-6403CA164330}" type="parTrans" cxnId="{10E336EF-1892-4458-A9C6-ECFCB0B009B2}">
      <dgm:prSet/>
      <dgm:spPr/>
      <dgm:t>
        <a:bodyPr/>
        <a:lstStyle/>
        <a:p>
          <a:endParaRPr lang="en-US"/>
        </a:p>
      </dgm:t>
    </dgm:pt>
    <dgm:pt modelId="{45CF8CD0-70AF-4435-8437-79A364D74189}" type="sibTrans" cxnId="{10E336EF-1892-4458-A9C6-ECFCB0B009B2}">
      <dgm:prSet/>
      <dgm:spPr/>
      <dgm:t>
        <a:bodyPr/>
        <a:lstStyle/>
        <a:p>
          <a:endParaRPr lang="en-US"/>
        </a:p>
      </dgm:t>
    </dgm:pt>
    <dgm:pt modelId="{D519AEFA-3E20-498A-AA57-4C74BB1D8E2A}">
      <dgm:prSet custT="1"/>
      <dgm:spPr/>
      <dgm:t>
        <a:bodyPr/>
        <a:lstStyle/>
        <a:p>
          <a:r>
            <a:rPr lang="en-US" sz="2000" dirty="0"/>
            <a:t>Apply for 2-3 courses including a backup plan by end Nov </a:t>
          </a:r>
          <a:r>
            <a:rPr lang="en-US" sz="2000" dirty="0">
              <a:latin typeface="Calibri Light" panose="020F0302020204030204"/>
            </a:rPr>
            <a:t>2025</a:t>
          </a:r>
          <a:endParaRPr lang="en-US" sz="2000" dirty="0"/>
        </a:p>
      </dgm:t>
    </dgm:pt>
    <dgm:pt modelId="{1A668770-FF9E-441A-BDBD-51BBD087A520}" type="parTrans" cxnId="{BE3B05D9-764A-401F-BFA7-FC8332267F22}">
      <dgm:prSet/>
      <dgm:spPr/>
      <dgm:t>
        <a:bodyPr/>
        <a:lstStyle/>
        <a:p>
          <a:endParaRPr lang="en-US"/>
        </a:p>
      </dgm:t>
    </dgm:pt>
    <dgm:pt modelId="{0FB428A0-4E32-4B80-9CAB-15CF0F0B84D6}" type="sibTrans" cxnId="{BE3B05D9-764A-401F-BFA7-FC8332267F22}">
      <dgm:prSet/>
      <dgm:spPr/>
      <dgm:t>
        <a:bodyPr/>
        <a:lstStyle/>
        <a:p>
          <a:endParaRPr lang="en-US"/>
        </a:p>
      </dgm:t>
    </dgm:pt>
    <dgm:pt modelId="{CDAFA3BF-244E-465E-B2CA-54716454C333}">
      <dgm:prSet custT="1"/>
      <dgm:spPr/>
      <dgm:t>
        <a:bodyPr/>
        <a:lstStyle/>
        <a:p>
          <a:r>
            <a:rPr lang="en-US" sz="2400" dirty="0"/>
            <a:t>Look</a:t>
          </a:r>
        </a:p>
      </dgm:t>
    </dgm:pt>
    <dgm:pt modelId="{42B9994F-DFF3-4497-9768-5C151225B708}" type="parTrans" cxnId="{C2533502-B242-4F40-A365-B6D1B558AB15}">
      <dgm:prSet/>
      <dgm:spPr/>
      <dgm:t>
        <a:bodyPr/>
        <a:lstStyle/>
        <a:p>
          <a:endParaRPr lang="en-US"/>
        </a:p>
      </dgm:t>
    </dgm:pt>
    <dgm:pt modelId="{EBA1757A-8889-48B7-8B58-4A30C4646E0E}" type="sibTrans" cxnId="{C2533502-B242-4F40-A365-B6D1B558AB15}">
      <dgm:prSet/>
      <dgm:spPr/>
      <dgm:t>
        <a:bodyPr/>
        <a:lstStyle/>
        <a:p>
          <a:endParaRPr lang="en-US"/>
        </a:p>
      </dgm:t>
    </dgm:pt>
    <dgm:pt modelId="{D482DF76-3ABC-4017-8EF7-3C44500AE6F8}">
      <dgm:prSet custT="1"/>
      <dgm:spPr/>
      <dgm:t>
        <a:bodyPr/>
        <a:lstStyle/>
        <a:p>
          <a:r>
            <a:rPr lang="en-US" sz="2000" dirty="0"/>
            <a:t>Look realistically at your predicted grades V entry requirements</a:t>
          </a:r>
        </a:p>
      </dgm:t>
    </dgm:pt>
    <dgm:pt modelId="{D09D5400-21DF-4231-8319-2F6117E22A85}" type="parTrans" cxnId="{959D5789-F923-4C89-AEB7-688540A8C0F6}">
      <dgm:prSet/>
      <dgm:spPr/>
      <dgm:t>
        <a:bodyPr/>
        <a:lstStyle/>
        <a:p>
          <a:endParaRPr lang="en-US"/>
        </a:p>
      </dgm:t>
    </dgm:pt>
    <dgm:pt modelId="{D14F6D11-44F2-4994-9A6B-D26AF2BE7695}" type="sibTrans" cxnId="{959D5789-F923-4C89-AEB7-688540A8C0F6}">
      <dgm:prSet/>
      <dgm:spPr/>
      <dgm:t>
        <a:bodyPr/>
        <a:lstStyle/>
        <a:p>
          <a:endParaRPr lang="en-US"/>
        </a:p>
      </dgm:t>
    </dgm:pt>
    <dgm:pt modelId="{28E571BA-2762-4B76-860B-E8A4220A9ADB}">
      <dgm:prSet custT="1"/>
      <dgm:spPr/>
      <dgm:t>
        <a:bodyPr/>
        <a:lstStyle/>
        <a:p>
          <a:r>
            <a:rPr lang="en-US" sz="2400" dirty="0"/>
            <a:t>Ask</a:t>
          </a:r>
        </a:p>
      </dgm:t>
    </dgm:pt>
    <dgm:pt modelId="{3EB1B915-825C-4B6F-9E64-C15A04C02AFE}" type="parTrans" cxnId="{CDBAD8A3-FD13-4B42-8CF4-6671A43473F9}">
      <dgm:prSet/>
      <dgm:spPr/>
      <dgm:t>
        <a:bodyPr/>
        <a:lstStyle/>
        <a:p>
          <a:endParaRPr lang="en-US"/>
        </a:p>
      </dgm:t>
    </dgm:pt>
    <dgm:pt modelId="{005E8B73-5BA1-47D2-BAEF-24F3FE4602E8}" type="sibTrans" cxnId="{CDBAD8A3-FD13-4B42-8CF4-6671A43473F9}">
      <dgm:prSet/>
      <dgm:spPr/>
      <dgm:t>
        <a:bodyPr/>
        <a:lstStyle/>
        <a:p>
          <a:endParaRPr lang="en-US"/>
        </a:p>
      </dgm:t>
    </dgm:pt>
    <dgm:pt modelId="{53341746-D40F-4D41-BE1E-0F2CDD93C1C2}">
      <dgm:prSet custT="1"/>
      <dgm:spPr/>
      <dgm:t>
        <a:bodyPr/>
        <a:lstStyle/>
        <a:p>
          <a:r>
            <a:rPr lang="en-US" sz="2400" dirty="0"/>
            <a:t>Ask questions</a:t>
          </a:r>
        </a:p>
      </dgm:t>
    </dgm:pt>
    <dgm:pt modelId="{54CB5EAD-4E60-472F-A0D7-F5050DF1C7B6}" type="parTrans" cxnId="{599A818F-D4DC-43F4-AA6A-3CE37961EE56}">
      <dgm:prSet/>
      <dgm:spPr/>
      <dgm:t>
        <a:bodyPr/>
        <a:lstStyle/>
        <a:p>
          <a:endParaRPr lang="en-US"/>
        </a:p>
      </dgm:t>
    </dgm:pt>
    <dgm:pt modelId="{8F37201B-3B0F-44B4-8B8A-EBA6EB4BBAE7}" type="sibTrans" cxnId="{599A818F-D4DC-43F4-AA6A-3CE37961EE56}">
      <dgm:prSet/>
      <dgm:spPr/>
      <dgm:t>
        <a:bodyPr/>
        <a:lstStyle/>
        <a:p>
          <a:endParaRPr lang="en-US"/>
        </a:p>
      </dgm:t>
    </dgm:pt>
    <dgm:pt modelId="{B97A345E-623A-4FEE-84B6-0412637778EB}">
      <dgm:prSet custT="1"/>
      <dgm:spPr/>
      <dgm:t>
        <a:bodyPr/>
        <a:lstStyle/>
        <a:p>
          <a:r>
            <a:rPr lang="en-US" sz="2400" dirty="0"/>
            <a:t>Seek</a:t>
          </a:r>
        </a:p>
      </dgm:t>
    </dgm:pt>
    <dgm:pt modelId="{42A1560A-A0A2-442B-8FD0-B848EFA866B4}" type="parTrans" cxnId="{25769934-C152-4FEB-93CD-10FF768DE8B5}">
      <dgm:prSet/>
      <dgm:spPr/>
      <dgm:t>
        <a:bodyPr/>
        <a:lstStyle/>
        <a:p>
          <a:endParaRPr lang="en-US"/>
        </a:p>
      </dgm:t>
    </dgm:pt>
    <dgm:pt modelId="{8E0133D5-328F-4A38-8FBE-451A74EB4739}" type="sibTrans" cxnId="{25769934-C152-4FEB-93CD-10FF768DE8B5}">
      <dgm:prSet/>
      <dgm:spPr/>
      <dgm:t>
        <a:bodyPr/>
        <a:lstStyle/>
        <a:p>
          <a:endParaRPr lang="en-US"/>
        </a:p>
      </dgm:t>
    </dgm:pt>
    <dgm:pt modelId="{9FF9358A-EE1D-4473-8CB6-9DE8D2497EEE}">
      <dgm:prSet custT="1"/>
      <dgm:spPr/>
      <dgm:t>
        <a:bodyPr/>
        <a:lstStyle/>
        <a:p>
          <a:r>
            <a:rPr lang="en-US" sz="2000" dirty="0"/>
            <a:t>Seek Support – Careers Advisor, </a:t>
          </a:r>
          <a:r>
            <a:rPr lang="en-US" sz="2000" dirty="0">
              <a:latin typeface="Calibri Light" panose="020F0302020204030204"/>
            </a:rPr>
            <a:t>Teachers</a:t>
          </a:r>
          <a:endParaRPr lang="en-US" sz="2000" dirty="0"/>
        </a:p>
      </dgm:t>
    </dgm:pt>
    <dgm:pt modelId="{E5DC6888-C1F3-4420-AC63-C08B89EA2B5D}" type="parTrans" cxnId="{B87B9D18-76A7-4308-891D-7FCA4187A569}">
      <dgm:prSet/>
      <dgm:spPr/>
      <dgm:t>
        <a:bodyPr/>
        <a:lstStyle/>
        <a:p>
          <a:endParaRPr lang="en-US"/>
        </a:p>
      </dgm:t>
    </dgm:pt>
    <dgm:pt modelId="{1915A720-3AC6-4CDB-B88F-B52AD07A8227}" type="sibTrans" cxnId="{B87B9D18-76A7-4308-891D-7FCA4187A569}">
      <dgm:prSet/>
      <dgm:spPr/>
      <dgm:t>
        <a:bodyPr/>
        <a:lstStyle/>
        <a:p>
          <a:endParaRPr lang="en-US"/>
        </a:p>
      </dgm:t>
    </dgm:pt>
    <dgm:pt modelId="{6328C51F-4E6F-4781-81DB-95C4D265662F}" type="pres">
      <dgm:prSet presAssocID="{6B0634A1-F09F-466B-9810-BEC4693039E7}" presName="Name0" presStyleCnt="0">
        <dgm:presLayoutVars>
          <dgm:dir/>
          <dgm:animLvl val="lvl"/>
          <dgm:resizeHandles val="exact"/>
        </dgm:presLayoutVars>
      </dgm:prSet>
      <dgm:spPr/>
    </dgm:pt>
    <dgm:pt modelId="{AC2070BB-EA1C-4AE8-B9DD-25FFD6655D8E}" type="pres">
      <dgm:prSet presAssocID="{D9E6849D-45B0-4321-B1D0-6A07ECAB93F2}" presName="linNode" presStyleCnt="0"/>
      <dgm:spPr/>
    </dgm:pt>
    <dgm:pt modelId="{3903D450-6CCF-4AAC-B445-48B474099B82}" type="pres">
      <dgm:prSet presAssocID="{D9E6849D-45B0-4321-B1D0-6A07ECAB93F2}" presName="parentText" presStyleLbl="alignNode1" presStyleIdx="0" presStyleCnt="5" custScaleY="128507">
        <dgm:presLayoutVars>
          <dgm:chMax val="1"/>
          <dgm:bulletEnabled/>
        </dgm:presLayoutVars>
      </dgm:prSet>
      <dgm:spPr/>
    </dgm:pt>
    <dgm:pt modelId="{EA4499A3-38FE-4E26-BF80-E85A86905E61}" type="pres">
      <dgm:prSet presAssocID="{D9E6849D-45B0-4321-B1D0-6A07ECAB93F2}" presName="descendantText" presStyleLbl="alignAccFollowNode1" presStyleIdx="0" presStyleCnt="5" custScaleY="130051">
        <dgm:presLayoutVars>
          <dgm:bulletEnabled/>
        </dgm:presLayoutVars>
      </dgm:prSet>
      <dgm:spPr/>
    </dgm:pt>
    <dgm:pt modelId="{C79FC666-2129-4C3E-9F53-3A2FF09A39FE}" type="pres">
      <dgm:prSet presAssocID="{CA98B3FB-0AE7-42AB-A91C-37EEDBD212A3}" presName="sp" presStyleCnt="0"/>
      <dgm:spPr/>
    </dgm:pt>
    <dgm:pt modelId="{BFD220D9-ADC4-4A63-AA35-A673E5C7F4F5}" type="pres">
      <dgm:prSet presAssocID="{349FC2FE-4DC4-4B5F-8F7A-9CB5EC0BEE65}" presName="linNode" presStyleCnt="0"/>
      <dgm:spPr/>
    </dgm:pt>
    <dgm:pt modelId="{A1F6A394-F737-4373-9DAF-9988D6BE800E}" type="pres">
      <dgm:prSet presAssocID="{349FC2FE-4DC4-4B5F-8F7A-9CB5EC0BEE65}" presName="parentText" presStyleLbl="alignNode1" presStyleIdx="1" presStyleCnt="5">
        <dgm:presLayoutVars>
          <dgm:chMax val="1"/>
          <dgm:bulletEnabled/>
        </dgm:presLayoutVars>
      </dgm:prSet>
      <dgm:spPr/>
    </dgm:pt>
    <dgm:pt modelId="{6698A7CD-B2AF-44B8-BD1C-83401BAF7F62}" type="pres">
      <dgm:prSet presAssocID="{349FC2FE-4DC4-4B5F-8F7A-9CB5EC0BEE65}" presName="descendantText" presStyleLbl="alignAccFollowNode1" presStyleIdx="1" presStyleCnt="5">
        <dgm:presLayoutVars>
          <dgm:bulletEnabled/>
        </dgm:presLayoutVars>
      </dgm:prSet>
      <dgm:spPr/>
    </dgm:pt>
    <dgm:pt modelId="{8CC1836B-817C-4503-8727-E1E3295A0A6B}" type="pres">
      <dgm:prSet presAssocID="{45CF8CD0-70AF-4435-8437-79A364D74189}" presName="sp" presStyleCnt="0"/>
      <dgm:spPr/>
    </dgm:pt>
    <dgm:pt modelId="{A9DED084-A2DC-41A7-98A2-A89CFF05BC70}" type="pres">
      <dgm:prSet presAssocID="{CDAFA3BF-244E-465E-B2CA-54716454C333}" presName="linNode" presStyleCnt="0"/>
      <dgm:spPr/>
    </dgm:pt>
    <dgm:pt modelId="{3D6C1BC2-07A6-4E8A-BF10-9B1A0F36B5BF}" type="pres">
      <dgm:prSet presAssocID="{CDAFA3BF-244E-465E-B2CA-54716454C333}" presName="parentText" presStyleLbl="alignNode1" presStyleIdx="2" presStyleCnt="5">
        <dgm:presLayoutVars>
          <dgm:chMax val="1"/>
          <dgm:bulletEnabled/>
        </dgm:presLayoutVars>
      </dgm:prSet>
      <dgm:spPr/>
    </dgm:pt>
    <dgm:pt modelId="{DB43025F-E73C-4D17-AF90-14ADA654D919}" type="pres">
      <dgm:prSet presAssocID="{CDAFA3BF-244E-465E-B2CA-54716454C333}" presName="descendantText" presStyleLbl="alignAccFollowNode1" presStyleIdx="2" presStyleCnt="5">
        <dgm:presLayoutVars>
          <dgm:bulletEnabled/>
        </dgm:presLayoutVars>
      </dgm:prSet>
      <dgm:spPr/>
    </dgm:pt>
    <dgm:pt modelId="{3AE1F8CB-1103-4D55-8E8C-6EA603189CA7}" type="pres">
      <dgm:prSet presAssocID="{EBA1757A-8889-48B7-8B58-4A30C4646E0E}" presName="sp" presStyleCnt="0"/>
      <dgm:spPr/>
    </dgm:pt>
    <dgm:pt modelId="{7F4FD7A9-BEEB-4EC8-88EE-18B001ABC7E3}" type="pres">
      <dgm:prSet presAssocID="{28E571BA-2762-4B76-860B-E8A4220A9ADB}" presName="linNode" presStyleCnt="0"/>
      <dgm:spPr/>
    </dgm:pt>
    <dgm:pt modelId="{A9F9715A-2BF7-444A-A8C8-83FD6813FC4B}" type="pres">
      <dgm:prSet presAssocID="{28E571BA-2762-4B76-860B-E8A4220A9ADB}" presName="parentText" presStyleLbl="alignNode1" presStyleIdx="3" presStyleCnt="5">
        <dgm:presLayoutVars>
          <dgm:chMax val="1"/>
          <dgm:bulletEnabled/>
        </dgm:presLayoutVars>
      </dgm:prSet>
      <dgm:spPr/>
    </dgm:pt>
    <dgm:pt modelId="{B8F3262A-CB11-4376-A67F-D81C8CB7F922}" type="pres">
      <dgm:prSet presAssocID="{28E571BA-2762-4B76-860B-E8A4220A9ADB}" presName="descendantText" presStyleLbl="alignAccFollowNode1" presStyleIdx="3" presStyleCnt="5">
        <dgm:presLayoutVars>
          <dgm:bulletEnabled/>
        </dgm:presLayoutVars>
      </dgm:prSet>
      <dgm:spPr/>
    </dgm:pt>
    <dgm:pt modelId="{39690096-48BE-47CC-A960-D53CD68305E9}" type="pres">
      <dgm:prSet presAssocID="{005E8B73-5BA1-47D2-BAEF-24F3FE4602E8}" presName="sp" presStyleCnt="0"/>
      <dgm:spPr/>
    </dgm:pt>
    <dgm:pt modelId="{B67D86E5-53E9-4392-884F-FED58E99CDF9}" type="pres">
      <dgm:prSet presAssocID="{B97A345E-623A-4FEE-84B6-0412637778EB}" presName="linNode" presStyleCnt="0"/>
      <dgm:spPr/>
    </dgm:pt>
    <dgm:pt modelId="{B16E1CED-101C-4632-9D96-7BB7268F9B0F}" type="pres">
      <dgm:prSet presAssocID="{B97A345E-623A-4FEE-84B6-0412637778EB}" presName="parentText" presStyleLbl="alignNode1" presStyleIdx="4" presStyleCnt="5">
        <dgm:presLayoutVars>
          <dgm:chMax val="1"/>
          <dgm:bulletEnabled/>
        </dgm:presLayoutVars>
      </dgm:prSet>
      <dgm:spPr/>
    </dgm:pt>
    <dgm:pt modelId="{7A5019B6-A27B-4567-82F6-00A25B80D9BD}" type="pres">
      <dgm:prSet presAssocID="{B97A345E-623A-4FEE-84B6-0412637778EB}" presName="descendantText" presStyleLbl="alignAccFollowNode1" presStyleIdx="4" presStyleCnt="5">
        <dgm:presLayoutVars>
          <dgm:bulletEnabled/>
        </dgm:presLayoutVars>
      </dgm:prSet>
      <dgm:spPr/>
    </dgm:pt>
  </dgm:ptLst>
  <dgm:cxnLst>
    <dgm:cxn modelId="{C2533502-B242-4F40-A365-B6D1B558AB15}" srcId="{6B0634A1-F09F-466B-9810-BEC4693039E7}" destId="{CDAFA3BF-244E-465E-B2CA-54716454C333}" srcOrd="2" destOrd="0" parTransId="{42B9994F-DFF3-4497-9768-5C151225B708}" sibTransId="{EBA1757A-8889-48B7-8B58-4A30C4646E0E}"/>
    <dgm:cxn modelId="{AB330B03-8DD3-4510-BEEA-6294FA082D33}" srcId="{D9E6849D-45B0-4321-B1D0-6A07ECAB93F2}" destId="{A481BDAB-CA3C-4C44-BB83-CD8DA93CD52E}" srcOrd="1" destOrd="0" parTransId="{AF285D3C-09DF-486E-ABFF-D1AB2BCACDED}" sibTransId="{5274B3F1-6276-4DD9-B8B9-B4CD3BF67C41}"/>
    <dgm:cxn modelId="{B87B9D18-76A7-4308-891D-7FCA4187A569}" srcId="{B97A345E-623A-4FEE-84B6-0412637778EB}" destId="{9FF9358A-EE1D-4473-8CB6-9DE8D2497EEE}" srcOrd="0" destOrd="0" parTransId="{E5DC6888-C1F3-4420-AC63-C08B89EA2B5D}" sibTransId="{1915A720-3AC6-4CDB-B88F-B52AD07A8227}"/>
    <dgm:cxn modelId="{CBD3CD1D-75A4-4857-B3AF-99C50E8A9B86}" type="presOf" srcId="{53341746-D40F-4D41-BE1E-0F2CDD93C1C2}" destId="{B8F3262A-CB11-4376-A67F-D81C8CB7F922}" srcOrd="0" destOrd="0" presId="urn:microsoft.com/office/officeart/2016/7/layout/VerticalSolidActionList"/>
    <dgm:cxn modelId="{A6B9562C-E0DF-41D0-845C-E34331EF6639}" type="presOf" srcId="{D9E6849D-45B0-4321-B1D0-6A07ECAB93F2}" destId="{3903D450-6CCF-4AAC-B445-48B474099B82}" srcOrd="0" destOrd="0" presId="urn:microsoft.com/office/officeart/2016/7/layout/VerticalSolidActionList"/>
    <dgm:cxn modelId="{25769934-C152-4FEB-93CD-10FF768DE8B5}" srcId="{6B0634A1-F09F-466B-9810-BEC4693039E7}" destId="{B97A345E-623A-4FEE-84B6-0412637778EB}" srcOrd="4" destOrd="0" parTransId="{42A1560A-A0A2-442B-8FD0-B848EFA866B4}" sibTransId="{8E0133D5-328F-4A38-8FBE-451A74EB4739}"/>
    <dgm:cxn modelId="{8D9CBA4C-AB5D-4036-9F89-9CBC3E853065}" srcId="{6B0634A1-F09F-466B-9810-BEC4693039E7}" destId="{D9E6849D-45B0-4321-B1D0-6A07ECAB93F2}" srcOrd="0" destOrd="0" parTransId="{C8362964-50DB-444F-A094-F7B7A6BB969D}" sibTransId="{CA98B3FB-0AE7-42AB-A91C-37EEDBD212A3}"/>
    <dgm:cxn modelId="{06DDAC59-C54B-47D6-86EA-3D7204D5387E}" type="presOf" srcId="{349FC2FE-4DC4-4B5F-8F7A-9CB5EC0BEE65}" destId="{A1F6A394-F737-4373-9DAF-9988D6BE800E}" srcOrd="0" destOrd="0" presId="urn:microsoft.com/office/officeart/2016/7/layout/VerticalSolidActionList"/>
    <dgm:cxn modelId="{088B7480-162B-4527-AF18-3645390AEA00}" type="presOf" srcId="{28E571BA-2762-4B76-860B-E8A4220A9ADB}" destId="{A9F9715A-2BF7-444A-A8C8-83FD6813FC4B}" srcOrd="0" destOrd="0" presId="urn:microsoft.com/office/officeart/2016/7/layout/VerticalSolidActionList"/>
    <dgm:cxn modelId="{00B11C87-48E9-4CAB-BD7E-44AE01FF7680}" type="presOf" srcId="{9FF9358A-EE1D-4473-8CB6-9DE8D2497EEE}" destId="{7A5019B6-A27B-4567-82F6-00A25B80D9BD}" srcOrd="0" destOrd="0" presId="urn:microsoft.com/office/officeart/2016/7/layout/VerticalSolidActionList"/>
    <dgm:cxn modelId="{959D5789-F923-4C89-AEB7-688540A8C0F6}" srcId="{CDAFA3BF-244E-465E-B2CA-54716454C333}" destId="{D482DF76-3ABC-4017-8EF7-3C44500AE6F8}" srcOrd="0" destOrd="0" parTransId="{D09D5400-21DF-4231-8319-2F6117E22A85}" sibTransId="{D14F6D11-44F2-4994-9A6B-D26AF2BE7695}"/>
    <dgm:cxn modelId="{599A818F-D4DC-43F4-AA6A-3CE37961EE56}" srcId="{28E571BA-2762-4B76-860B-E8A4220A9ADB}" destId="{53341746-D40F-4D41-BE1E-0F2CDD93C1C2}" srcOrd="0" destOrd="0" parTransId="{54CB5EAD-4E60-472F-A0D7-F5050DF1C7B6}" sibTransId="{8F37201B-3B0F-44B4-8B8A-EBA6EB4BBAE7}"/>
    <dgm:cxn modelId="{CDBAD8A3-FD13-4B42-8CF4-6671A43473F9}" srcId="{6B0634A1-F09F-466B-9810-BEC4693039E7}" destId="{28E571BA-2762-4B76-860B-E8A4220A9ADB}" srcOrd="3" destOrd="0" parTransId="{3EB1B915-825C-4B6F-9E64-C15A04C02AFE}" sibTransId="{005E8B73-5BA1-47D2-BAEF-24F3FE4602E8}"/>
    <dgm:cxn modelId="{1A8F17A9-EB3B-433B-80E6-348F6BA2CDE8}" type="presOf" srcId="{3AF832C6-1596-4C14-9163-0D6EA4F2A729}" destId="{EA4499A3-38FE-4E26-BF80-E85A86905E61}" srcOrd="0" destOrd="0" presId="urn:microsoft.com/office/officeart/2016/7/layout/VerticalSolidActionList"/>
    <dgm:cxn modelId="{72B4DBAD-E22E-4C5C-B28D-D3AB22ED4264}" type="presOf" srcId="{6B0634A1-F09F-466B-9810-BEC4693039E7}" destId="{6328C51F-4E6F-4781-81DB-95C4D265662F}" srcOrd="0" destOrd="0" presId="urn:microsoft.com/office/officeart/2016/7/layout/VerticalSolidActionList"/>
    <dgm:cxn modelId="{A9663ED4-B02D-41CA-ADE3-04AA4B04C886}" type="presOf" srcId="{CDAFA3BF-244E-465E-B2CA-54716454C333}" destId="{3D6C1BC2-07A6-4E8A-BF10-9B1A0F36B5BF}" srcOrd="0" destOrd="0" presId="urn:microsoft.com/office/officeart/2016/7/layout/VerticalSolidActionList"/>
    <dgm:cxn modelId="{BE3B05D9-764A-401F-BFA7-FC8332267F22}" srcId="{349FC2FE-4DC4-4B5F-8F7A-9CB5EC0BEE65}" destId="{D519AEFA-3E20-498A-AA57-4C74BB1D8E2A}" srcOrd="0" destOrd="0" parTransId="{1A668770-FF9E-441A-BDBD-51BBD087A520}" sibTransId="{0FB428A0-4E32-4B80-9CAB-15CF0F0B84D6}"/>
    <dgm:cxn modelId="{A5D408E1-E72A-49EB-B058-1361B26B91C8}" type="presOf" srcId="{B97A345E-623A-4FEE-84B6-0412637778EB}" destId="{B16E1CED-101C-4632-9D96-7BB7268F9B0F}" srcOrd="0" destOrd="0" presId="urn:microsoft.com/office/officeart/2016/7/layout/VerticalSolidActionList"/>
    <dgm:cxn modelId="{251D90E1-890C-4F5F-9B16-4C0338589109}" type="presOf" srcId="{A481BDAB-CA3C-4C44-BB83-CD8DA93CD52E}" destId="{EA4499A3-38FE-4E26-BF80-E85A86905E61}" srcOrd="0" destOrd="1" presId="urn:microsoft.com/office/officeart/2016/7/layout/VerticalSolidActionList"/>
    <dgm:cxn modelId="{1BECDBE4-C266-440E-93CA-5EB95E37299E}" srcId="{D9E6849D-45B0-4321-B1D0-6A07ECAB93F2}" destId="{3AF832C6-1596-4C14-9163-0D6EA4F2A729}" srcOrd="0" destOrd="0" parTransId="{6009238B-3218-42BA-B7FA-03FE6DD53727}" sibTransId="{FF3E40EB-8BD1-4362-968E-6371A05457FF}"/>
    <dgm:cxn modelId="{BDCCC7E7-C8A4-4663-984A-B87BC1009666}" type="presOf" srcId="{D519AEFA-3E20-498A-AA57-4C74BB1D8E2A}" destId="{6698A7CD-B2AF-44B8-BD1C-83401BAF7F62}" srcOrd="0" destOrd="0" presId="urn:microsoft.com/office/officeart/2016/7/layout/VerticalSolidActionList"/>
    <dgm:cxn modelId="{10E336EF-1892-4458-A9C6-ECFCB0B009B2}" srcId="{6B0634A1-F09F-466B-9810-BEC4693039E7}" destId="{349FC2FE-4DC4-4B5F-8F7A-9CB5EC0BEE65}" srcOrd="1" destOrd="0" parTransId="{DF9C6B16-AF15-403B-BB08-6403CA164330}" sibTransId="{45CF8CD0-70AF-4435-8437-79A364D74189}"/>
    <dgm:cxn modelId="{1926FFF5-C892-4C3B-A558-5334F7393149}" type="presOf" srcId="{D482DF76-3ABC-4017-8EF7-3C44500AE6F8}" destId="{DB43025F-E73C-4D17-AF90-14ADA654D919}" srcOrd="0" destOrd="0" presId="urn:microsoft.com/office/officeart/2016/7/layout/VerticalSolidActionList"/>
    <dgm:cxn modelId="{BE4F0F15-DC7D-4889-BA61-CCDCD4B0BA48}" type="presParOf" srcId="{6328C51F-4E6F-4781-81DB-95C4D265662F}" destId="{AC2070BB-EA1C-4AE8-B9DD-25FFD6655D8E}" srcOrd="0" destOrd="0" presId="urn:microsoft.com/office/officeart/2016/7/layout/VerticalSolidActionList"/>
    <dgm:cxn modelId="{A5F8DB7B-84DF-470D-8BDA-BD4B97BE7762}" type="presParOf" srcId="{AC2070BB-EA1C-4AE8-B9DD-25FFD6655D8E}" destId="{3903D450-6CCF-4AAC-B445-48B474099B82}" srcOrd="0" destOrd="0" presId="urn:microsoft.com/office/officeart/2016/7/layout/VerticalSolidActionList"/>
    <dgm:cxn modelId="{4BC3B334-2680-421B-BAC9-14856D9B3244}" type="presParOf" srcId="{AC2070BB-EA1C-4AE8-B9DD-25FFD6655D8E}" destId="{EA4499A3-38FE-4E26-BF80-E85A86905E61}" srcOrd="1" destOrd="0" presId="urn:microsoft.com/office/officeart/2016/7/layout/VerticalSolidActionList"/>
    <dgm:cxn modelId="{01404433-7D0B-4EE3-89AC-23CB46F20F77}" type="presParOf" srcId="{6328C51F-4E6F-4781-81DB-95C4D265662F}" destId="{C79FC666-2129-4C3E-9F53-3A2FF09A39FE}" srcOrd="1" destOrd="0" presId="urn:microsoft.com/office/officeart/2016/7/layout/VerticalSolidActionList"/>
    <dgm:cxn modelId="{A9FF24F0-A419-41B5-AB79-C632F39394DE}" type="presParOf" srcId="{6328C51F-4E6F-4781-81DB-95C4D265662F}" destId="{BFD220D9-ADC4-4A63-AA35-A673E5C7F4F5}" srcOrd="2" destOrd="0" presId="urn:microsoft.com/office/officeart/2016/7/layout/VerticalSolidActionList"/>
    <dgm:cxn modelId="{F9547837-FC11-434A-9657-5E5147493622}" type="presParOf" srcId="{BFD220D9-ADC4-4A63-AA35-A673E5C7F4F5}" destId="{A1F6A394-F737-4373-9DAF-9988D6BE800E}" srcOrd="0" destOrd="0" presId="urn:microsoft.com/office/officeart/2016/7/layout/VerticalSolidActionList"/>
    <dgm:cxn modelId="{95AFDDDF-37CD-4BE4-9038-404792B185DE}" type="presParOf" srcId="{BFD220D9-ADC4-4A63-AA35-A673E5C7F4F5}" destId="{6698A7CD-B2AF-44B8-BD1C-83401BAF7F62}" srcOrd="1" destOrd="0" presId="urn:microsoft.com/office/officeart/2016/7/layout/VerticalSolidActionList"/>
    <dgm:cxn modelId="{161A6B29-5038-44BE-A0DD-41D3594760D7}" type="presParOf" srcId="{6328C51F-4E6F-4781-81DB-95C4D265662F}" destId="{8CC1836B-817C-4503-8727-E1E3295A0A6B}" srcOrd="3" destOrd="0" presId="urn:microsoft.com/office/officeart/2016/7/layout/VerticalSolidActionList"/>
    <dgm:cxn modelId="{02778FEC-1316-483B-AA9E-FAC6555C2C46}" type="presParOf" srcId="{6328C51F-4E6F-4781-81DB-95C4D265662F}" destId="{A9DED084-A2DC-41A7-98A2-A89CFF05BC70}" srcOrd="4" destOrd="0" presId="urn:microsoft.com/office/officeart/2016/7/layout/VerticalSolidActionList"/>
    <dgm:cxn modelId="{783AA6D3-257C-44A3-9789-C130DC420FF4}" type="presParOf" srcId="{A9DED084-A2DC-41A7-98A2-A89CFF05BC70}" destId="{3D6C1BC2-07A6-4E8A-BF10-9B1A0F36B5BF}" srcOrd="0" destOrd="0" presId="urn:microsoft.com/office/officeart/2016/7/layout/VerticalSolidActionList"/>
    <dgm:cxn modelId="{EB1D4421-CF05-4C67-8070-08DBD9FF5DEE}" type="presParOf" srcId="{A9DED084-A2DC-41A7-98A2-A89CFF05BC70}" destId="{DB43025F-E73C-4D17-AF90-14ADA654D919}" srcOrd="1" destOrd="0" presId="urn:microsoft.com/office/officeart/2016/7/layout/VerticalSolidActionList"/>
    <dgm:cxn modelId="{9F2565FC-806A-46D7-8E5D-E2B727BD99F3}" type="presParOf" srcId="{6328C51F-4E6F-4781-81DB-95C4D265662F}" destId="{3AE1F8CB-1103-4D55-8E8C-6EA603189CA7}" srcOrd="5" destOrd="0" presId="urn:microsoft.com/office/officeart/2016/7/layout/VerticalSolidActionList"/>
    <dgm:cxn modelId="{9DD6B8A2-06F7-458B-B1E4-89B567FEE6B0}" type="presParOf" srcId="{6328C51F-4E6F-4781-81DB-95C4D265662F}" destId="{7F4FD7A9-BEEB-4EC8-88EE-18B001ABC7E3}" srcOrd="6" destOrd="0" presId="urn:microsoft.com/office/officeart/2016/7/layout/VerticalSolidActionList"/>
    <dgm:cxn modelId="{15BA56D4-9784-4859-8AAF-82C43B4C9076}" type="presParOf" srcId="{7F4FD7A9-BEEB-4EC8-88EE-18B001ABC7E3}" destId="{A9F9715A-2BF7-444A-A8C8-83FD6813FC4B}" srcOrd="0" destOrd="0" presId="urn:microsoft.com/office/officeart/2016/7/layout/VerticalSolidActionList"/>
    <dgm:cxn modelId="{74CD6757-3499-4C82-9ABF-C45D916CDF01}" type="presParOf" srcId="{7F4FD7A9-BEEB-4EC8-88EE-18B001ABC7E3}" destId="{B8F3262A-CB11-4376-A67F-D81C8CB7F922}" srcOrd="1" destOrd="0" presId="urn:microsoft.com/office/officeart/2016/7/layout/VerticalSolidActionList"/>
    <dgm:cxn modelId="{2C300F21-477B-4C26-B283-58E214E9FA89}" type="presParOf" srcId="{6328C51F-4E6F-4781-81DB-95C4D265662F}" destId="{39690096-48BE-47CC-A960-D53CD68305E9}" srcOrd="7" destOrd="0" presId="urn:microsoft.com/office/officeart/2016/7/layout/VerticalSolidActionList"/>
    <dgm:cxn modelId="{03C3555B-0F01-433D-81AF-2E143FF6F626}" type="presParOf" srcId="{6328C51F-4E6F-4781-81DB-95C4D265662F}" destId="{B67D86E5-53E9-4392-884F-FED58E99CDF9}" srcOrd="8" destOrd="0" presId="urn:microsoft.com/office/officeart/2016/7/layout/VerticalSolidActionList"/>
    <dgm:cxn modelId="{D9727A90-29E2-4B5E-B679-26E8F89DC008}" type="presParOf" srcId="{B67D86E5-53E9-4392-884F-FED58E99CDF9}" destId="{B16E1CED-101C-4632-9D96-7BB7268F9B0F}" srcOrd="0" destOrd="0" presId="urn:microsoft.com/office/officeart/2016/7/layout/VerticalSolidActionList"/>
    <dgm:cxn modelId="{897FC34C-6DC5-4F6E-AB42-B3D99B0559AB}" type="presParOf" srcId="{B67D86E5-53E9-4392-884F-FED58E99CDF9}" destId="{7A5019B6-A27B-4567-82F6-00A25B80D9BD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F49964-44A6-489F-B25A-7F98FE276205}">
      <dsp:nvSpPr>
        <dsp:cNvPr id="0" name=""/>
        <dsp:cNvSpPr/>
      </dsp:nvSpPr>
      <dsp:spPr>
        <a:xfrm>
          <a:off x="144858" y="83738"/>
          <a:ext cx="1005581" cy="100558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24FAD5-0720-4DA6-AA51-A5898F74F965}">
      <dsp:nvSpPr>
        <dsp:cNvPr id="0" name=""/>
        <dsp:cNvSpPr/>
      </dsp:nvSpPr>
      <dsp:spPr>
        <a:xfrm>
          <a:off x="356030" y="294910"/>
          <a:ext cx="583237" cy="583237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9F1030-20B3-41B9-B96F-4844AC912FA0}">
      <dsp:nvSpPr>
        <dsp:cNvPr id="0" name=""/>
        <dsp:cNvSpPr/>
      </dsp:nvSpPr>
      <dsp:spPr>
        <a:xfrm>
          <a:off x="1365921" y="83738"/>
          <a:ext cx="2370298" cy="1005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3- 4 subjects.</a:t>
          </a:r>
          <a:endParaRPr lang="en-US" sz="1900" kern="1200" dirty="0"/>
        </a:p>
      </dsp:txBody>
      <dsp:txXfrm>
        <a:off x="1365921" y="83738"/>
        <a:ext cx="2370298" cy="1005581"/>
      </dsp:txXfrm>
    </dsp:sp>
    <dsp:sp modelId="{57BED7F3-2D75-4E52-9587-3D9154B7B909}">
      <dsp:nvSpPr>
        <dsp:cNvPr id="0" name=""/>
        <dsp:cNvSpPr/>
      </dsp:nvSpPr>
      <dsp:spPr>
        <a:xfrm>
          <a:off x="4149226" y="83738"/>
          <a:ext cx="1005581" cy="100558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60B64A-3850-4C3F-B854-831F40204240}">
      <dsp:nvSpPr>
        <dsp:cNvPr id="0" name=""/>
        <dsp:cNvSpPr/>
      </dsp:nvSpPr>
      <dsp:spPr>
        <a:xfrm>
          <a:off x="4360398" y="294910"/>
          <a:ext cx="583237" cy="583237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CA9EEA-F8EE-4A69-B9F2-5EE11BA15136}">
      <dsp:nvSpPr>
        <dsp:cNvPr id="0" name=""/>
        <dsp:cNvSpPr/>
      </dsp:nvSpPr>
      <dsp:spPr>
        <a:xfrm>
          <a:off x="5370289" y="83738"/>
          <a:ext cx="2370298" cy="1005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Important to consider  - Quality v Quantity</a:t>
          </a:r>
          <a:endParaRPr lang="en-US" sz="1900" kern="1200" dirty="0"/>
        </a:p>
      </dsp:txBody>
      <dsp:txXfrm>
        <a:off x="5370289" y="83738"/>
        <a:ext cx="2370298" cy="1005581"/>
      </dsp:txXfrm>
    </dsp:sp>
    <dsp:sp modelId="{5ECEF27B-2B88-4C1F-8BA9-F0E246417065}">
      <dsp:nvSpPr>
        <dsp:cNvPr id="0" name=""/>
        <dsp:cNvSpPr/>
      </dsp:nvSpPr>
      <dsp:spPr>
        <a:xfrm>
          <a:off x="144858" y="1909497"/>
          <a:ext cx="1005581" cy="100558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BD6719-060A-42D6-BC19-827F28772603}">
      <dsp:nvSpPr>
        <dsp:cNvPr id="0" name=""/>
        <dsp:cNvSpPr/>
      </dsp:nvSpPr>
      <dsp:spPr>
        <a:xfrm>
          <a:off x="356030" y="2120669"/>
          <a:ext cx="583237" cy="583237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30934C-8D05-4ECD-8CB7-E4CE358AED66}">
      <dsp:nvSpPr>
        <dsp:cNvPr id="0" name=""/>
        <dsp:cNvSpPr/>
      </dsp:nvSpPr>
      <dsp:spPr>
        <a:xfrm>
          <a:off x="1365921" y="1909497"/>
          <a:ext cx="2370298" cy="1005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Academic route – Exam focused. </a:t>
          </a:r>
          <a:endParaRPr lang="en-US" sz="1900" kern="1200"/>
        </a:p>
      </dsp:txBody>
      <dsp:txXfrm>
        <a:off x="1365921" y="1909497"/>
        <a:ext cx="2370298" cy="1005581"/>
      </dsp:txXfrm>
    </dsp:sp>
    <dsp:sp modelId="{0B4CBA7D-1217-47C4-BBC3-95F7531AD0DA}">
      <dsp:nvSpPr>
        <dsp:cNvPr id="0" name=""/>
        <dsp:cNvSpPr/>
      </dsp:nvSpPr>
      <dsp:spPr>
        <a:xfrm>
          <a:off x="4149226" y="1909497"/>
          <a:ext cx="1005581" cy="100558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700D89-E26D-4DF0-89C5-1DE7B56D3088}">
      <dsp:nvSpPr>
        <dsp:cNvPr id="0" name=""/>
        <dsp:cNvSpPr/>
      </dsp:nvSpPr>
      <dsp:spPr>
        <a:xfrm>
          <a:off x="4360398" y="2120669"/>
          <a:ext cx="583237" cy="583237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F3228F-4E60-4B39-BC38-46C70452AC65}">
      <dsp:nvSpPr>
        <dsp:cNvPr id="0" name=""/>
        <dsp:cNvSpPr/>
      </dsp:nvSpPr>
      <dsp:spPr>
        <a:xfrm>
          <a:off x="5370289" y="1909497"/>
          <a:ext cx="2370298" cy="1005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How well you do after 2 years of study.</a:t>
          </a:r>
          <a:endParaRPr lang="en-US" sz="1900" kern="1200"/>
        </a:p>
      </dsp:txBody>
      <dsp:txXfrm>
        <a:off x="5370289" y="1909497"/>
        <a:ext cx="2370298" cy="1005581"/>
      </dsp:txXfrm>
    </dsp:sp>
    <dsp:sp modelId="{D4D97560-C80F-4280-90FC-65E9F057EEDE}">
      <dsp:nvSpPr>
        <dsp:cNvPr id="0" name=""/>
        <dsp:cNvSpPr/>
      </dsp:nvSpPr>
      <dsp:spPr>
        <a:xfrm>
          <a:off x="144858" y="3735256"/>
          <a:ext cx="1005581" cy="100558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CBCF1A-6372-4C2F-B1DC-51DE3010D9DE}">
      <dsp:nvSpPr>
        <dsp:cNvPr id="0" name=""/>
        <dsp:cNvSpPr/>
      </dsp:nvSpPr>
      <dsp:spPr>
        <a:xfrm>
          <a:off x="356030" y="3946428"/>
          <a:ext cx="583237" cy="583237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E3CD2A-F75E-432C-85DD-C3FD04F42CF5}">
      <dsp:nvSpPr>
        <dsp:cNvPr id="0" name=""/>
        <dsp:cNvSpPr/>
      </dsp:nvSpPr>
      <dsp:spPr>
        <a:xfrm>
          <a:off x="1365921" y="3735256"/>
          <a:ext cx="2370298" cy="1005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Graded A* - E grades </a:t>
          </a:r>
          <a:endParaRPr lang="en-US" sz="1900" kern="1200" dirty="0"/>
        </a:p>
      </dsp:txBody>
      <dsp:txXfrm>
        <a:off x="1365921" y="3735256"/>
        <a:ext cx="2370298" cy="1005581"/>
      </dsp:txXfrm>
    </dsp:sp>
    <dsp:sp modelId="{87625DF6-3143-426D-960A-E8A947BA1373}">
      <dsp:nvSpPr>
        <dsp:cNvPr id="0" name=""/>
        <dsp:cNvSpPr/>
      </dsp:nvSpPr>
      <dsp:spPr>
        <a:xfrm>
          <a:off x="4149226" y="3735256"/>
          <a:ext cx="1005581" cy="100558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752900-BB99-47DE-A191-09B948BB218A}">
      <dsp:nvSpPr>
        <dsp:cNvPr id="0" name=""/>
        <dsp:cNvSpPr/>
      </dsp:nvSpPr>
      <dsp:spPr>
        <a:xfrm>
          <a:off x="4360398" y="3946428"/>
          <a:ext cx="583237" cy="583237"/>
        </a:xfrm>
        <a:prstGeom prst="rect">
          <a:avLst/>
        </a:prstGeom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EED38E-8401-4FF3-A23E-7CE2B5FC9835}">
      <dsp:nvSpPr>
        <dsp:cNvPr id="0" name=""/>
        <dsp:cNvSpPr/>
      </dsp:nvSpPr>
      <dsp:spPr>
        <a:xfrm>
          <a:off x="5370289" y="3735256"/>
          <a:ext cx="2370298" cy="10055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Consider – Do I need certain A-levels to study a particular degree?</a:t>
          </a:r>
          <a:endParaRPr lang="en-US" sz="1900" kern="1200" dirty="0"/>
        </a:p>
      </dsp:txBody>
      <dsp:txXfrm>
        <a:off x="5370289" y="3735256"/>
        <a:ext cx="2370298" cy="10055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BE995B-A197-4631-AB0A-8F15907B229F}">
      <dsp:nvSpPr>
        <dsp:cNvPr id="0" name=""/>
        <dsp:cNvSpPr/>
      </dsp:nvSpPr>
      <dsp:spPr>
        <a:xfrm>
          <a:off x="532954" y="792"/>
          <a:ext cx="1678757" cy="100725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0" kern="1200" dirty="0">
              <a:solidFill>
                <a:schemeClr val="tx1"/>
              </a:solidFill>
              <a:latin typeface="Calibri Light" panose="020F0302020204030204"/>
            </a:rPr>
            <a:t>Agriculture</a:t>
          </a:r>
          <a:r>
            <a:rPr lang="en-GB" sz="1600" b="1" kern="1200" dirty="0">
              <a:solidFill>
                <a:schemeClr val="tx1"/>
              </a:solidFill>
              <a:latin typeface="Calibri Light" panose="020F0302020204030204"/>
            </a:rPr>
            <a:t>, Land Management &amp; Production</a:t>
          </a:r>
          <a:endParaRPr lang="en-US" sz="1600" b="1" kern="1200" dirty="0">
            <a:solidFill>
              <a:schemeClr val="tx1"/>
            </a:solidFill>
          </a:endParaRPr>
        </a:p>
      </dsp:txBody>
      <dsp:txXfrm>
        <a:off x="532954" y="792"/>
        <a:ext cx="1678757" cy="1007254"/>
      </dsp:txXfrm>
    </dsp:sp>
    <dsp:sp modelId="{C43F0441-9412-4EE4-B8CA-F5B4F5285B3D}">
      <dsp:nvSpPr>
        <dsp:cNvPr id="0" name=""/>
        <dsp:cNvSpPr/>
      </dsp:nvSpPr>
      <dsp:spPr>
        <a:xfrm>
          <a:off x="2379587" y="792"/>
          <a:ext cx="1678757" cy="100725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0" kern="1200" dirty="0">
              <a:solidFill>
                <a:schemeClr val="tx1"/>
              </a:solidFill>
            </a:rPr>
            <a:t>Building services engineering for construction</a:t>
          </a:r>
          <a:endParaRPr lang="en-US" sz="1600" b="1" kern="1200" dirty="0">
            <a:solidFill>
              <a:schemeClr val="tx1"/>
            </a:solidFill>
          </a:endParaRPr>
        </a:p>
      </dsp:txBody>
      <dsp:txXfrm>
        <a:off x="2379587" y="792"/>
        <a:ext cx="1678757" cy="1007254"/>
      </dsp:txXfrm>
    </dsp:sp>
    <dsp:sp modelId="{0E53B5C5-C33A-4553-A3BD-B55FD38D6AE5}">
      <dsp:nvSpPr>
        <dsp:cNvPr id="0" name=""/>
        <dsp:cNvSpPr/>
      </dsp:nvSpPr>
      <dsp:spPr>
        <a:xfrm>
          <a:off x="4226220" y="792"/>
          <a:ext cx="1678757" cy="100725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0" kern="1200" dirty="0">
              <a:solidFill>
                <a:schemeClr val="tx1"/>
              </a:solidFill>
              <a:latin typeface="Calibri Light" panose="020F0302020204030204"/>
            </a:rPr>
            <a:t>Onsite</a:t>
          </a:r>
          <a:r>
            <a:rPr lang="en-GB" sz="2000" b="1" kern="1200" dirty="0">
              <a:solidFill>
                <a:schemeClr val="tx1"/>
              </a:solidFill>
              <a:latin typeface="Calibri Light" panose="020F0302020204030204"/>
            </a:rPr>
            <a:t> Construction </a:t>
          </a:r>
          <a:endParaRPr lang="en-US" sz="2000" b="1" i="0" kern="1200" dirty="0">
            <a:solidFill>
              <a:schemeClr val="tx1"/>
            </a:solidFill>
            <a:latin typeface="Calibri Light" panose="020F0302020204030204"/>
          </a:endParaRPr>
        </a:p>
      </dsp:txBody>
      <dsp:txXfrm>
        <a:off x="4226220" y="792"/>
        <a:ext cx="1678757" cy="1007254"/>
      </dsp:txXfrm>
    </dsp:sp>
    <dsp:sp modelId="{C208C532-FBB8-4542-8610-3AF3D337596B}">
      <dsp:nvSpPr>
        <dsp:cNvPr id="0" name=""/>
        <dsp:cNvSpPr/>
      </dsp:nvSpPr>
      <dsp:spPr>
        <a:xfrm>
          <a:off x="6072853" y="792"/>
          <a:ext cx="1678757" cy="100725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0" kern="1200" dirty="0">
              <a:solidFill>
                <a:schemeClr val="tx1"/>
              </a:solidFill>
            </a:rPr>
            <a:t>Design, surveying and planning for construction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6072853" y="792"/>
        <a:ext cx="1678757" cy="1007254"/>
      </dsp:txXfrm>
    </dsp:sp>
    <dsp:sp modelId="{3FD589FC-E0E1-460F-9279-FCF1E1BF7864}">
      <dsp:nvSpPr>
        <dsp:cNvPr id="0" name=""/>
        <dsp:cNvSpPr/>
      </dsp:nvSpPr>
      <dsp:spPr>
        <a:xfrm>
          <a:off x="532954" y="1175922"/>
          <a:ext cx="1678757" cy="100725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0" kern="1200" dirty="0">
              <a:solidFill>
                <a:schemeClr val="tx1"/>
              </a:solidFill>
            </a:rPr>
            <a:t>Digital business services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532954" y="1175922"/>
        <a:ext cx="1678757" cy="1007254"/>
      </dsp:txXfrm>
    </dsp:sp>
    <dsp:sp modelId="{8891AE0C-4F69-445B-8D8C-4AEF39B9A65E}">
      <dsp:nvSpPr>
        <dsp:cNvPr id="0" name=""/>
        <dsp:cNvSpPr/>
      </dsp:nvSpPr>
      <dsp:spPr>
        <a:xfrm>
          <a:off x="2379587" y="1175922"/>
          <a:ext cx="1678757" cy="100725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0" kern="1200" dirty="0">
              <a:solidFill>
                <a:schemeClr val="tx1"/>
              </a:solidFill>
            </a:rPr>
            <a:t>Digital production, design and development</a:t>
          </a:r>
          <a:endParaRPr lang="en-US" sz="1600" b="1" kern="1200" dirty="0">
            <a:solidFill>
              <a:schemeClr val="tx1"/>
            </a:solidFill>
          </a:endParaRPr>
        </a:p>
      </dsp:txBody>
      <dsp:txXfrm>
        <a:off x="2379587" y="1175922"/>
        <a:ext cx="1678757" cy="1007254"/>
      </dsp:txXfrm>
    </dsp:sp>
    <dsp:sp modelId="{32167CDA-3F3C-4504-AA0F-F5D7ED7A01BA}">
      <dsp:nvSpPr>
        <dsp:cNvPr id="0" name=""/>
        <dsp:cNvSpPr/>
      </dsp:nvSpPr>
      <dsp:spPr>
        <a:xfrm>
          <a:off x="4226220" y="1175922"/>
          <a:ext cx="1678757" cy="100725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i="0" kern="1200" dirty="0">
              <a:solidFill>
                <a:schemeClr val="tx1"/>
              </a:solidFill>
            </a:rPr>
            <a:t>Digital support services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4226220" y="1175922"/>
        <a:ext cx="1678757" cy="1007254"/>
      </dsp:txXfrm>
    </dsp:sp>
    <dsp:sp modelId="{6CE132C3-FA3B-48E3-B88D-62742849AB68}">
      <dsp:nvSpPr>
        <dsp:cNvPr id="0" name=""/>
        <dsp:cNvSpPr/>
      </dsp:nvSpPr>
      <dsp:spPr>
        <a:xfrm>
          <a:off x="6072853" y="1175922"/>
          <a:ext cx="1678757" cy="100725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0" kern="1200" dirty="0">
              <a:solidFill>
                <a:schemeClr val="tx1"/>
              </a:solidFill>
            </a:rPr>
            <a:t>Education and </a:t>
          </a:r>
          <a:r>
            <a:rPr lang="en-GB" sz="2000" b="1" i="0" kern="1200" dirty="0">
              <a:solidFill>
                <a:schemeClr val="tx1"/>
              </a:solidFill>
              <a:latin typeface="Calibri Light" panose="020F0302020204030204"/>
            </a:rPr>
            <a:t>Early Years</a:t>
          </a:r>
          <a:endParaRPr lang="en-US" sz="2000" b="1" i="0" kern="1200" dirty="0">
            <a:solidFill>
              <a:schemeClr val="tx1"/>
            </a:solidFill>
            <a:latin typeface="Calibri Light" panose="020F0302020204030204"/>
          </a:endParaRPr>
        </a:p>
      </dsp:txBody>
      <dsp:txXfrm>
        <a:off x="6072853" y="1175922"/>
        <a:ext cx="1678757" cy="1007254"/>
      </dsp:txXfrm>
    </dsp:sp>
    <dsp:sp modelId="{90830C6B-EA36-456D-A0FC-E63A011648FD}">
      <dsp:nvSpPr>
        <dsp:cNvPr id="0" name=""/>
        <dsp:cNvSpPr/>
      </dsp:nvSpPr>
      <dsp:spPr>
        <a:xfrm>
          <a:off x="532954" y="2351052"/>
          <a:ext cx="1678757" cy="100725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i="0" kern="1200" dirty="0">
              <a:solidFill>
                <a:schemeClr val="tx1"/>
              </a:solidFill>
              <a:latin typeface="Calibri Light" panose="020F0302020204030204"/>
            </a:rPr>
            <a:t>Engineering</a:t>
          </a:r>
          <a:r>
            <a:rPr lang="en-GB" sz="1600" b="1" i="0" kern="1200" dirty="0">
              <a:solidFill>
                <a:schemeClr val="tx1"/>
              </a:solidFill>
            </a:rPr>
            <a:t>, manufacturing, processing and control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532954" y="2351052"/>
        <a:ext cx="1678757" cy="1007254"/>
      </dsp:txXfrm>
    </dsp:sp>
    <dsp:sp modelId="{E65D6DC4-85B9-4AF0-88FE-4F02054D5B08}">
      <dsp:nvSpPr>
        <dsp:cNvPr id="0" name=""/>
        <dsp:cNvSpPr/>
      </dsp:nvSpPr>
      <dsp:spPr>
        <a:xfrm>
          <a:off x="2379587" y="2351052"/>
          <a:ext cx="1678757" cy="100725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i="0" kern="1200" dirty="0">
              <a:solidFill>
                <a:schemeClr val="tx1"/>
              </a:solidFill>
              <a:latin typeface="Calibri Light" panose="020F0302020204030204"/>
            </a:rPr>
            <a:t>Accounting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2379587" y="2351052"/>
        <a:ext cx="1678757" cy="1007254"/>
      </dsp:txXfrm>
    </dsp:sp>
    <dsp:sp modelId="{B8FE6934-3F3B-4D25-B214-EC7BAFB1C2DA}">
      <dsp:nvSpPr>
        <dsp:cNvPr id="0" name=""/>
        <dsp:cNvSpPr/>
      </dsp:nvSpPr>
      <dsp:spPr>
        <a:xfrm>
          <a:off x="4226220" y="2351052"/>
          <a:ext cx="1678757" cy="100725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0" kern="1200" dirty="0">
              <a:solidFill>
                <a:schemeClr val="tx1"/>
              </a:solidFill>
            </a:rPr>
            <a:t>Health</a:t>
          </a:r>
          <a:r>
            <a:rPr lang="en-GB" sz="2000" b="1" kern="1200" dirty="0">
              <a:solidFill>
                <a:schemeClr val="tx1"/>
              </a:solidFill>
              <a:latin typeface="Calibri Light" panose="020F0302020204030204"/>
            </a:rPr>
            <a:t> – Support Adult Nursing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4226220" y="2351052"/>
        <a:ext cx="1678757" cy="1007254"/>
      </dsp:txXfrm>
    </dsp:sp>
    <dsp:sp modelId="{CEBE4681-1F11-4239-8289-BC344639BC25}">
      <dsp:nvSpPr>
        <dsp:cNvPr id="0" name=""/>
        <dsp:cNvSpPr/>
      </dsp:nvSpPr>
      <dsp:spPr>
        <a:xfrm>
          <a:off x="6072853" y="2351052"/>
          <a:ext cx="1678757" cy="100725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i="0" kern="1200" dirty="0">
              <a:solidFill>
                <a:schemeClr val="tx1"/>
              </a:solidFill>
            </a:rPr>
            <a:t>Healthcare science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6072853" y="2351052"/>
        <a:ext cx="1678757" cy="1007254"/>
      </dsp:txXfrm>
    </dsp:sp>
    <dsp:sp modelId="{20877618-B000-48DE-8024-A9EDD81929C0}">
      <dsp:nvSpPr>
        <dsp:cNvPr id="0" name=""/>
        <dsp:cNvSpPr/>
      </dsp:nvSpPr>
      <dsp:spPr>
        <a:xfrm>
          <a:off x="532954" y="3526182"/>
          <a:ext cx="1678757" cy="100725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i="0" kern="1200" dirty="0">
              <a:solidFill>
                <a:schemeClr val="tx1"/>
              </a:solidFill>
            </a:rPr>
            <a:t>Maintenance, installation and repair for engineering and manufacturing</a:t>
          </a:r>
          <a:endParaRPr lang="en-US" sz="1400" b="1" kern="1200" dirty="0">
            <a:solidFill>
              <a:schemeClr val="tx1"/>
            </a:solidFill>
          </a:endParaRPr>
        </a:p>
      </dsp:txBody>
      <dsp:txXfrm>
        <a:off x="532954" y="3526182"/>
        <a:ext cx="1678757" cy="1007254"/>
      </dsp:txXfrm>
    </dsp:sp>
    <dsp:sp modelId="{EA5A0C32-3278-4641-BA06-C6C8333D2479}">
      <dsp:nvSpPr>
        <dsp:cNvPr id="0" name=""/>
        <dsp:cNvSpPr/>
      </dsp:nvSpPr>
      <dsp:spPr>
        <a:xfrm>
          <a:off x="2379587" y="3526182"/>
          <a:ext cx="1678757" cy="100725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i="0" kern="1200" dirty="0">
              <a:solidFill>
                <a:schemeClr val="tx1"/>
              </a:solidFill>
            </a:rPr>
            <a:t>Management and administration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2379587" y="3526182"/>
        <a:ext cx="1678757" cy="1007254"/>
      </dsp:txXfrm>
    </dsp:sp>
    <dsp:sp modelId="{6E9218AB-2625-48BE-9E09-10833C3ED6C3}">
      <dsp:nvSpPr>
        <dsp:cNvPr id="0" name=""/>
        <dsp:cNvSpPr/>
      </dsp:nvSpPr>
      <dsp:spPr>
        <a:xfrm>
          <a:off x="4226220" y="3526182"/>
          <a:ext cx="1678757" cy="100725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i="0" kern="1200" dirty="0">
              <a:solidFill>
                <a:schemeClr val="tx1"/>
              </a:solidFill>
            </a:rPr>
            <a:t>Onsite construction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4226220" y="3526182"/>
        <a:ext cx="1678757" cy="1007254"/>
      </dsp:txXfrm>
    </dsp:sp>
    <dsp:sp modelId="{E46DE961-A584-404A-B8A0-2DAF984E1B62}">
      <dsp:nvSpPr>
        <dsp:cNvPr id="0" name=""/>
        <dsp:cNvSpPr/>
      </dsp:nvSpPr>
      <dsp:spPr>
        <a:xfrm>
          <a:off x="6072853" y="3526182"/>
          <a:ext cx="1678757" cy="100725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i="0" kern="1200" dirty="0">
              <a:solidFill>
                <a:schemeClr val="tx1"/>
              </a:solidFill>
            </a:rPr>
            <a:t>Science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6072853" y="3526182"/>
        <a:ext cx="1678757" cy="10072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077CE8-AF31-4CDE-9B71-EAE13ED99248}">
      <dsp:nvSpPr>
        <dsp:cNvPr id="0" name=""/>
        <dsp:cNvSpPr/>
      </dsp:nvSpPr>
      <dsp:spPr>
        <a:xfrm>
          <a:off x="564413" y="4043"/>
          <a:ext cx="2303304" cy="138198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Access Creative College</a:t>
          </a:r>
          <a:endParaRPr lang="en-US" sz="2800" b="1" kern="1200" dirty="0"/>
        </a:p>
      </dsp:txBody>
      <dsp:txXfrm>
        <a:off x="564413" y="4043"/>
        <a:ext cx="2303304" cy="1381982"/>
      </dsp:txXfrm>
    </dsp:sp>
    <dsp:sp modelId="{89DE5D16-8407-4C95-85D7-DC5B264FEA83}">
      <dsp:nvSpPr>
        <dsp:cNvPr id="0" name=""/>
        <dsp:cNvSpPr/>
      </dsp:nvSpPr>
      <dsp:spPr>
        <a:xfrm>
          <a:off x="3098048" y="4043"/>
          <a:ext cx="2303304" cy="138198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chemeClr val="tx1"/>
              </a:solidFill>
            </a:rPr>
            <a:t>City College Norwich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3098048" y="4043"/>
        <a:ext cx="2303304" cy="1381982"/>
      </dsp:txXfrm>
    </dsp:sp>
    <dsp:sp modelId="{E5C63BA9-45EB-4439-8EC1-20D2599D719F}">
      <dsp:nvSpPr>
        <dsp:cNvPr id="0" name=""/>
        <dsp:cNvSpPr/>
      </dsp:nvSpPr>
      <dsp:spPr>
        <a:xfrm>
          <a:off x="5631683" y="4043"/>
          <a:ext cx="2303304" cy="138198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solidFill>
                <a:schemeClr val="tx1"/>
              </a:solidFill>
            </a:rPr>
            <a:t>Easton College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5631683" y="4043"/>
        <a:ext cx="2303304" cy="1381982"/>
      </dsp:txXfrm>
    </dsp:sp>
    <dsp:sp modelId="{4BB8BD78-E73E-481F-9375-50097A786A30}">
      <dsp:nvSpPr>
        <dsp:cNvPr id="0" name=""/>
        <dsp:cNvSpPr/>
      </dsp:nvSpPr>
      <dsp:spPr>
        <a:xfrm>
          <a:off x="564413" y="1616356"/>
          <a:ext cx="2303304" cy="138198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East Norfolk  Sixth Form</a:t>
          </a:r>
          <a:endParaRPr lang="en-US" sz="2800" b="1" kern="1200" dirty="0"/>
        </a:p>
      </dsp:txBody>
      <dsp:txXfrm>
        <a:off x="564413" y="1616356"/>
        <a:ext cx="2303304" cy="1381982"/>
      </dsp:txXfrm>
    </dsp:sp>
    <dsp:sp modelId="{292B20BA-ED50-4E2F-B1DB-42D79E830F3E}">
      <dsp:nvSpPr>
        <dsp:cNvPr id="0" name=""/>
        <dsp:cNvSpPr/>
      </dsp:nvSpPr>
      <dsp:spPr>
        <a:xfrm>
          <a:off x="3098048" y="1616356"/>
          <a:ext cx="2303304" cy="138198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solidFill>
                <a:schemeClr val="tx1"/>
              </a:solidFill>
            </a:rPr>
            <a:t>East Coast College – Lowestoft &amp; Gt Yarmouth Campus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3098048" y="1616356"/>
        <a:ext cx="2303304" cy="1381982"/>
      </dsp:txXfrm>
    </dsp:sp>
    <dsp:sp modelId="{6F3A9AA8-7EF5-4335-9CA5-5E1AD0A70D3D}">
      <dsp:nvSpPr>
        <dsp:cNvPr id="0" name=""/>
        <dsp:cNvSpPr/>
      </dsp:nvSpPr>
      <dsp:spPr>
        <a:xfrm>
          <a:off x="5631683" y="1616356"/>
          <a:ext cx="2303304" cy="138198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/>
            <a:t>Lowestoft Sixth Form</a:t>
          </a:r>
          <a:endParaRPr lang="en-US" sz="3200" b="1" kern="1200" dirty="0"/>
        </a:p>
      </dsp:txBody>
      <dsp:txXfrm>
        <a:off x="5631683" y="1616356"/>
        <a:ext cx="2303304" cy="1381982"/>
      </dsp:txXfrm>
    </dsp:sp>
    <dsp:sp modelId="{8E585A72-3A5C-4A58-948B-CE78FBA759C8}">
      <dsp:nvSpPr>
        <dsp:cNvPr id="0" name=""/>
        <dsp:cNvSpPr/>
      </dsp:nvSpPr>
      <dsp:spPr>
        <a:xfrm>
          <a:off x="594609" y="3232712"/>
          <a:ext cx="2303304" cy="138198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solidFill>
                <a:schemeClr val="tx1"/>
              </a:solidFill>
            </a:rPr>
            <a:t>Paston College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594609" y="3232712"/>
        <a:ext cx="2303304" cy="1381982"/>
      </dsp:txXfrm>
    </dsp:sp>
    <dsp:sp modelId="{6A9E0E4D-E07B-4E9F-84E5-FE69355039C0}">
      <dsp:nvSpPr>
        <dsp:cNvPr id="0" name=""/>
        <dsp:cNvSpPr/>
      </dsp:nvSpPr>
      <dsp:spPr>
        <a:xfrm>
          <a:off x="3098048" y="3228669"/>
          <a:ext cx="2303304" cy="138198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>
              <a:solidFill>
                <a:schemeClr val="tx1"/>
              </a:solidFill>
            </a:rPr>
            <a:t>Thorpe St Andrew Sixth Form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3098048" y="3228669"/>
        <a:ext cx="2303304" cy="1381982"/>
      </dsp:txXfrm>
    </dsp:sp>
    <dsp:sp modelId="{4BA27ADA-B560-4E9C-87C2-9FB55CF0ADE2}">
      <dsp:nvSpPr>
        <dsp:cNvPr id="0" name=""/>
        <dsp:cNvSpPr/>
      </dsp:nvSpPr>
      <dsp:spPr>
        <a:xfrm>
          <a:off x="5631683" y="3228669"/>
          <a:ext cx="2303304" cy="138198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/>
            <a:t>UTCN</a:t>
          </a:r>
          <a:endParaRPr lang="en-US" sz="3600" b="1" kern="1200" dirty="0"/>
        </a:p>
      </dsp:txBody>
      <dsp:txXfrm>
        <a:off x="5631683" y="3228669"/>
        <a:ext cx="2303304" cy="13819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4499A3-38FE-4E26-BF80-E85A86905E61}">
      <dsp:nvSpPr>
        <dsp:cNvPr id="0" name=""/>
        <dsp:cNvSpPr/>
      </dsp:nvSpPr>
      <dsp:spPr>
        <a:xfrm>
          <a:off x="1090842" y="891"/>
          <a:ext cx="4363369" cy="1096534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661" tIns="214162" rIns="84661" bIns="214162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Attend more than one open day/evening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Be prepared before going to the event</a:t>
          </a:r>
        </a:p>
      </dsp:txBody>
      <dsp:txXfrm>
        <a:off x="1090842" y="891"/>
        <a:ext cx="4363369" cy="1096534"/>
      </dsp:txXfrm>
    </dsp:sp>
    <dsp:sp modelId="{3903D450-6CCF-4AAC-B445-48B474099B82}">
      <dsp:nvSpPr>
        <dsp:cNvPr id="0" name=""/>
        <dsp:cNvSpPr/>
      </dsp:nvSpPr>
      <dsp:spPr>
        <a:xfrm>
          <a:off x="0" y="7400"/>
          <a:ext cx="1090842" cy="108351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724" tIns="83285" rIns="57724" bIns="83285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Attend</a:t>
          </a:r>
        </a:p>
      </dsp:txBody>
      <dsp:txXfrm>
        <a:off x="0" y="7400"/>
        <a:ext cx="1090842" cy="1083516"/>
      </dsp:txXfrm>
    </dsp:sp>
    <dsp:sp modelId="{6698A7CD-B2AF-44B8-BD1C-83401BAF7F62}">
      <dsp:nvSpPr>
        <dsp:cNvPr id="0" name=""/>
        <dsp:cNvSpPr/>
      </dsp:nvSpPr>
      <dsp:spPr>
        <a:xfrm>
          <a:off x="1091908" y="1148015"/>
          <a:ext cx="4367635" cy="843157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744" tIns="214162" rIns="84744" bIns="214162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Apply for 2-3 courses including a backup plan by end Nov </a:t>
          </a:r>
          <a:r>
            <a:rPr lang="en-US" sz="2000" kern="1200" dirty="0">
              <a:latin typeface="Calibri Light" panose="020F0302020204030204"/>
            </a:rPr>
            <a:t>2025</a:t>
          </a:r>
          <a:endParaRPr lang="en-US" sz="2000" kern="1200" dirty="0"/>
        </a:p>
      </dsp:txBody>
      <dsp:txXfrm>
        <a:off x="1091908" y="1148015"/>
        <a:ext cx="4367635" cy="843157"/>
      </dsp:txXfrm>
    </dsp:sp>
    <dsp:sp modelId="{A1F6A394-F737-4373-9DAF-9988D6BE800E}">
      <dsp:nvSpPr>
        <dsp:cNvPr id="0" name=""/>
        <dsp:cNvSpPr/>
      </dsp:nvSpPr>
      <dsp:spPr>
        <a:xfrm>
          <a:off x="0" y="1148015"/>
          <a:ext cx="1091908" cy="84315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780" tIns="83285" rIns="57780" bIns="83285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Apply</a:t>
          </a:r>
        </a:p>
      </dsp:txBody>
      <dsp:txXfrm>
        <a:off x="0" y="1148015"/>
        <a:ext cx="1091908" cy="843157"/>
      </dsp:txXfrm>
    </dsp:sp>
    <dsp:sp modelId="{DB43025F-E73C-4D17-AF90-14ADA654D919}">
      <dsp:nvSpPr>
        <dsp:cNvPr id="0" name=""/>
        <dsp:cNvSpPr/>
      </dsp:nvSpPr>
      <dsp:spPr>
        <a:xfrm>
          <a:off x="1091908" y="2041762"/>
          <a:ext cx="4367635" cy="843157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744" tIns="214162" rIns="84744" bIns="214162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Look realistically at your predicted grades V entry requirements</a:t>
          </a:r>
        </a:p>
      </dsp:txBody>
      <dsp:txXfrm>
        <a:off x="1091908" y="2041762"/>
        <a:ext cx="4367635" cy="843157"/>
      </dsp:txXfrm>
    </dsp:sp>
    <dsp:sp modelId="{3D6C1BC2-07A6-4E8A-BF10-9B1A0F36B5BF}">
      <dsp:nvSpPr>
        <dsp:cNvPr id="0" name=""/>
        <dsp:cNvSpPr/>
      </dsp:nvSpPr>
      <dsp:spPr>
        <a:xfrm>
          <a:off x="0" y="2041762"/>
          <a:ext cx="1091908" cy="84315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780" tIns="83285" rIns="57780" bIns="83285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Look</a:t>
          </a:r>
        </a:p>
      </dsp:txBody>
      <dsp:txXfrm>
        <a:off x="0" y="2041762"/>
        <a:ext cx="1091908" cy="843157"/>
      </dsp:txXfrm>
    </dsp:sp>
    <dsp:sp modelId="{B8F3262A-CB11-4376-A67F-D81C8CB7F922}">
      <dsp:nvSpPr>
        <dsp:cNvPr id="0" name=""/>
        <dsp:cNvSpPr/>
      </dsp:nvSpPr>
      <dsp:spPr>
        <a:xfrm>
          <a:off x="1091908" y="2935509"/>
          <a:ext cx="4367635" cy="843157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744" tIns="214162" rIns="84744" bIns="214162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Ask questions</a:t>
          </a:r>
        </a:p>
      </dsp:txBody>
      <dsp:txXfrm>
        <a:off x="1091908" y="2935509"/>
        <a:ext cx="4367635" cy="843157"/>
      </dsp:txXfrm>
    </dsp:sp>
    <dsp:sp modelId="{A9F9715A-2BF7-444A-A8C8-83FD6813FC4B}">
      <dsp:nvSpPr>
        <dsp:cNvPr id="0" name=""/>
        <dsp:cNvSpPr/>
      </dsp:nvSpPr>
      <dsp:spPr>
        <a:xfrm>
          <a:off x="0" y="2935509"/>
          <a:ext cx="1091908" cy="84315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780" tIns="83285" rIns="57780" bIns="83285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Ask</a:t>
          </a:r>
        </a:p>
      </dsp:txBody>
      <dsp:txXfrm>
        <a:off x="0" y="2935509"/>
        <a:ext cx="1091908" cy="843157"/>
      </dsp:txXfrm>
    </dsp:sp>
    <dsp:sp modelId="{7A5019B6-A27B-4567-82F6-00A25B80D9BD}">
      <dsp:nvSpPr>
        <dsp:cNvPr id="0" name=""/>
        <dsp:cNvSpPr/>
      </dsp:nvSpPr>
      <dsp:spPr>
        <a:xfrm>
          <a:off x="1091908" y="3829256"/>
          <a:ext cx="4367635" cy="843157"/>
        </a:xfrm>
        <a:prstGeom prst="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744" tIns="214162" rIns="84744" bIns="214162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Seek Support – Careers Advisor, </a:t>
          </a:r>
          <a:r>
            <a:rPr lang="en-US" sz="2000" kern="1200" dirty="0">
              <a:latin typeface="Calibri Light" panose="020F0302020204030204"/>
            </a:rPr>
            <a:t>Teachers</a:t>
          </a:r>
          <a:endParaRPr lang="en-US" sz="2000" kern="1200" dirty="0"/>
        </a:p>
      </dsp:txBody>
      <dsp:txXfrm>
        <a:off x="1091908" y="3829256"/>
        <a:ext cx="4367635" cy="843157"/>
      </dsp:txXfrm>
    </dsp:sp>
    <dsp:sp modelId="{B16E1CED-101C-4632-9D96-7BB7268F9B0F}">
      <dsp:nvSpPr>
        <dsp:cNvPr id="0" name=""/>
        <dsp:cNvSpPr/>
      </dsp:nvSpPr>
      <dsp:spPr>
        <a:xfrm>
          <a:off x="0" y="3829256"/>
          <a:ext cx="1091908" cy="84315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780" tIns="83285" rIns="57780" bIns="83285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Seek</a:t>
          </a:r>
        </a:p>
      </dsp:txBody>
      <dsp:txXfrm>
        <a:off x="0" y="3829256"/>
        <a:ext cx="1091908" cy="8431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1.jpe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pic>
      <cdr:nvPicPr>
        <cdr:cNvPr id="2" name="Picture 1">
          <a:extLst xmlns:a="http://schemas.openxmlformats.org/drawingml/2006/main">
            <a:ext uri="{FF2B5EF4-FFF2-40B4-BE49-F238E27FC236}">
              <a16:creationId xmlns:a16="http://schemas.microsoft.com/office/drawing/2014/main" id="{FDA50E13-28D0-4477-AFB5-A6E94EAEF010}"/>
            </a:ext>
          </a:extLst>
        </cdr:cNvPr>
        <cdr:cNvPicPr>
          <a:picLocks xmlns:a="http://schemas.openxmlformats.org/drawingml/2006/main" noChangeAspect="1" noChangeArrowheads="1"/>
        </cdr:cNvPicPr>
      </cdr:nvPicPr>
      <cdr:blipFill rotWithShape="1">
        <a:blip xmlns:a="http://schemas.openxmlformats.org/drawingml/2006/main" xmlns:r="http://schemas.openxmlformats.org/officeDocument/2006/relationships" r:embed="rId1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 l="2215" r="10889" b="-3"/>
        <a:stretch xmlns:a="http://schemas.openxmlformats.org/drawingml/2006/main"/>
      </cdr:blipFill>
      <cdr:spPr bwMode="auto">
        <a:xfrm xmlns:a="http://schemas.openxmlformats.org/drawingml/2006/main">
          <a:off x="-1066800" y="0"/>
          <a:ext cx="2914399" cy="3626760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53EB0C-343B-4DB2-BD19-CEC8375AC5A7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F6671B-CD06-47DC-A881-B539B8012A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94418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24A01-1F95-447D-845F-2915C8CC62DE}" type="datetimeFigureOut">
              <a:rPr lang="en-GB" smtClean="0"/>
              <a:pPr/>
              <a:t>23/09/2026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856AED-34DE-4FCD-91FD-3C1F2F93DB4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2875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4363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</a:t>
            </a:r>
            <a:r>
              <a:rPr lang="en-GB" baseline="0" dirty="0"/>
              <a:t> being in the classroom full time isn’t for you, there are a wide range of apprenticeships available. You can explore them at Norfolk.gov.uk/apprenticeships</a:t>
            </a:r>
          </a:p>
          <a:p>
            <a:r>
              <a:rPr lang="en-GB" baseline="0" dirty="0"/>
              <a:t>Recommend that you book an appointment with Siobhan </a:t>
            </a:r>
            <a:r>
              <a:rPr lang="en-GB" baseline="0" dirty="0" err="1"/>
              <a:t>Whiddett</a:t>
            </a:r>
            <a:r>
              <a:rPr lang="en-GB" baseline="0" dirty="0"/>
              <a:t> our careers advisor if you are considering apprenticeship</a:t>
            </a:r>
          </a:p>
          <a:p>
            <a:r>
              <a:rPr lang="en-GB" baseline="0" dirty="0"/>
              <a:t>Also have a back up alternative to apprenticeships as these are not always guaranteed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78440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6366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Remind </a:t>
            </a:r>
            <a:r>
              <a:rPr lang="en-GB" dirty="0" err="1"/>
              <a:t>Unifrog</a:t>
            </a:r>
            <a:r>
              <a:rPr lang="en-GB" dirty="0"/>
              <a:t> contains labour market information</a:t>
            </a:r>
          </a:p>
        </p:txBody>
      </p:sp>
    </p:spTree>
    <p:extLst>
      <p:ext uri="{BB962C8B-B14F-4D97-AF65-F5344CB8AC3E}">
        <p14:creationId xmlns:p14="http://schemas.microsoft.com/office/powerpoint/2010/main" val="845909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Interests/personality profile</a:t>
            </a:r>
          </a:p>
          <a:p>
            <a:r>
              <a:rPr lang="en-GB" dirty="0"/>
              <a:t>Careers Library</a:t>
            </a:r>
          </a:p>
          <a:p>
            <a:r>
              <a:rPr lang="en-GB" dirty="0"/>
              <a:t>Subject library</a:t>
            </a:r>
          </a:p>
          <a:p>
            <a:r>
              <a:rPr lang="en-GB" dirty="0"/>
              <a:t>Labour Market Information</a:t>
            </a:r>
          </a:p>
        </p:txBody>
      </p:sp>
    </p:spTree>
    <p:extLst>
      <p:ext uri="{BB962C8B-B14F-4D97-AF65-F5344CB8AC3E}">
        <p14:creationId xmlns:p14="http://schemas.microsoft.com/office/powerpoint/2010/main" val="29815104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F5FC32-7C77-4992-B485-2B1352ABF7D8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635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40721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Siobhan wanted us to add in a bit about the website informedchoices.ac.uk – to replace the Russell Group bit. It’s a good website – you put in what career you want and it tells you what subjects you could do for A level.</a:t>
            </a:r>
          </a:p>
        </p:txBody>
      </p:sp>
    </p:spTree>
    <p:extLst>
      <p:ext uri="{BB962C8B-B14F-4D97-AF65-F5344CB8AC3E}">
        <p14:creationId xmlns:p14="http://schemas.microsoft.com/office/powerpoint/2010/main" val="1580693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F5FC32-7C77-4992-B485-2B1352ABF7D8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019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BE7A7-ED8C-4A4D-A070-0844FE6AA213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454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2815C-FA87-4065-9E50-7CD5995136ED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416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0328E-40BC-4098-944C-A79956E42F9D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637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03BB-AEB6-49F4-8406-EA1629DC34B9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151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173F-E37F-4562-A8A9-E984F521D8C3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6686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424B1-BDC6-4534-AA83-1DFA5806148A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0706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42810-F921-41B9-BC41-F47953899FDA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625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7E0C2-9750-43BB-BDC5-8E5B69CBC6D4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701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E91E-E898-4D23-9D1F-95DAF7F700EC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251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CA0AE-34E8-4558-884E-EBD95C468E17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222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06434-1D4A-422F-8D30-0A0E8A3CFF03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847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D6E0F90B-941A-45B6-85DA-E0D4E7977CD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328828" y="1483676"/>
            <a:ext cx="4816056" cy="3438427"/>
          </a:xfrm>
          <a:custGeom>
            <a:avLst/>
            <a:gdLst>
              <a:gd name="connsiteX0" fmla="*/ 1709168 w 6421408"/>
              <a:gd name="connsiteY0" fmla="*/ 0 h 3438427"/>
              <a:gd name="connsiteX1" fmla="*/ 6421408 w 6421408"/>
              <a:gd name="connsiteY1" fmla="*/ 0 h 3438427"/>
              <a:gd name="connsiteX2" fmla="*/ 6421408 w 6421408"/>
              <a:gd name="connsiteY2" fmla="*/ 280430 h 3438427"/>
              <a:gd name="connsiteX3" fmla="*/ 5507320 w 6421408"/>
              <a:gd name="connsiteY3" fmla="*/ 280430 h 3438427"/>
              <a:gd name="connsiteX4" fmla="*/ 5322477 w 6421408"/>
              <a:gd name="connsiteY4" fmla="*/ 461067 h 3438427"/>
              <a:gd name="connsiteX5" fmla="*/ 5322477 w 6421408"/>
              <a:gd name="connsiteY5" fmla="*/ 467384 h 3438427"/>
              <a:gd name="connsiteX6" fmla="*/ 5507320 w 6421408"/>
              <a:gd name="connsiteY6" fmla="*/ 648021 h 3438427"/>
              <a:gd name="connsiteX7" fmla="*/ 6421408 w 6421408"/>
              <a:gd name="connsiteY7" fmla="*/ 648021 h 3438427"/>
              <a:gd name="connsiteX8" fmla="*/ 6421408 w 6421408"/>
              <a:gd name="connsiteY8" fmla="*/ 2672927 h 3438427"/>
              <a:gd name="connsiteX9" fmla="*/ 4918005 w 6421408"/>
              <a:gd name="connsiteY9" fmla="*/ 2672927 h 3438427"/>
              <a:gd name="connsiteX10" fmla="*/ 4642006 w 6421408"/>
              <a:gd name="connsiteY10" fmla="*/ 2943252 h 3438427"/>
              <a:gd name="connsiteX11" fmla="*/ 4642006 w 6421408"/>
              <a:gd name="connsiteY11" fmla="*/ 2949569 h 3438427"/>
              <a:gd name="connsiteX12" fmla="*/ 3297460 w 6421408"/>
              <a:gd name="connsiteY12" fmla="*/ 2949569 h 3438427"/>
              <a:gd name="connsiteX13" fmla="*/ 2831554 w 6421408"/>
              <a:gd name="connsiteY13" fmla="*/ 3411899 h 3438427"/>
              <a:gd name="connsiteX14" fmla="*/ 2831554 w 6421408"/>
              <a:gd name="connsiteY14" fmla="*/ 3428320 h 3438427"/>
              <a:gd name="connsiteX15" fmla="*/ 2831723 w 6421408"/>
              <a:gd name="connsiteY15" fmla="*/ 3434345 h 3438427"/>
              <a:gd name="connsiteX16" fmla="*/ 2831976 w 6421408"/>
              <a:gd name="connsiteY16" fmla="*/ 3438427 h 3438427"/>
              <a:gd name="connsiteX17" fmla="*/ 1709168 w 6421408"/>
              <a:gd name="connsiteY17" fmla="*/ 3438427 h 3438427"/>
              <a:gd name="connsiteX18" fmla="*/ 0 w 6421408"/>
              <a:gd name="connsiteY18" fmla="*/ 1733109 h 3438427"/>
              <a:gd name="connsiteX19" fmla="*/ 0 w 6421408"/>
              <a:gd name="connsiteY19" fmla="*/ 1705319 h 3438427"/>
              <a:gd name="connsiteX20" fmla="*/ 1709168 w 6421408"/>
              <a:gd name="connsiteY20" fmla="*/ 0 h 3438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421408" h="3438427">
                <a:moveTo>
                  <a:pt x="1709168" y="0"/>
                </a:moveTo>
                <a:lnTo>
                  <a:pt x="6421408" y="0"/>
                </a:lnTo>
                <a:lnTo>
                  <a:pt x="6421408" y="280430"/>
                </a:lnTo>
                <a:lnTo>
                  <a:pt x="5507320" y="280430"/>
                </a:lnTo>
                <a:cubicBezTo>
                  <a:pt x="5507320" y="280430"/>
                  <a:pt x="5322477" y="280430"/>
                  <a:pt x="5322477" y="461067"/>
                </a:cubicBezTo>
                <a:lnTo>
                  <a:pt x="5322477" y="467384"/>
                </a:lnTo>
                <a:cubicBezTo>
                  <a:pt x="5322477" y="467384"/>
                  <a:pt x="5322477" y="648021"/>
                  <a:pt x="5507320" y="648021"/>
                </a:cubicBezTo>
                <a:lnTo>
                  <a:pt x="6421408" y="648021"/>
                </a:lnTo>
                <a:lnTo>
                  <a:pt x="6421408" y="2672927"/>
                </a:lnTo>
                <a:lnTo>
                  <a:pt x="4918005" y="2672927"/>
                </a:lnTo>
                <a:cubicBezTo>
                  <a:pt x="4915473" y="2672927"/>
                  <a:pt x="4642006" y="2675454"/>
                  <a:pt x="4642006" y="2943252"/>
                </a:cubicBezTo>
                <a:lnTo>
                  <a:pt x="4642006" y="2949569"/>
                </a:lnTo>
                <a:lnTo>
                  <a:pt x="3297460" y="2949569"/>
                </a:lnTo>
                <a:cubicBezTo>
                  <a:pt x="3292396" y="2949569"/>
                  <a:pt x="2831554" y="2954621"/>
                  <a:pt x="2831554" y="3411899"/>
                </a:cubicBezTo>
                <a:lnTo>
                  <a:pt x="2831554" y="3428320"/>
                </a:lnTo>
                <a:cubicBezTo>
                  <a:pt x="2831554" y="3428636"/>
                  <a:pt x="2831574" y="3430718"/>
                  <a:pt x="2831723" y="3434345"/>
                </a:cubicBezTo>
                <a:lnTo>
                  <a:pt x="2831976" y="3438427"/>
                </a:lnTo>
                <a:lnTo>
                  <a:pt x="1709168" y="3438427"/>
                </a:lnTo>
                <a:cubicBezTo>
                  <a:pt x="1709168" y="3438427"/>
                  <a:pt x="0" y="3438427"/>
                  <a:pt x="0" y="1733109"/>
                </a:cubicBezTo>
                <a:lnTo>
                  <a:pt x="0" y="1705319"/>
                </a:lnTo>
                <a:cubicBezTo>
                  <a:pt x="0" y="1705319"/>
                  <a:pt x="0" y="0"/>
                  <a:pt x="1709168" y="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BC6DBB9-1B34-4374-A887-DC30F9E2F62F}"/>
              </a:ext>
            </a:extLst>
          </p:cNvPr>
          <p:cNvSpPr/>
          <p:nvPr userDrawn="1"/>
        </p:nvSpPr>
        <p:spPr>
          <a:xfrm>
            <a:off x="8170065" y="5803030"/>
            <a:ext cx="2889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sp>
        <p:nvSpPr>
          <p:cNvPr id="36" name="Graphic 12">
            <a:extLst>
              <a:ext uri="{FF2B5EF4-FFF2-40B4-BE49-F238E27FC236}">
                <a16:creationId xmlns:a16="http://schemas.microsoft.com/office/drawing/2014/main" id="{00DE0AE3-F44D-4F2C-B7A3-C253AA498DEF}"/>
              </a:ext>
            </a:extLst>
          </p:cNvPr>
          <p:cNvSpPr/>
          <p:nvPr userDrawn="1"/>
        </p:nvSpPr>
        <p:spPr>
          <a:xfrm>
            <a:off x="8500719" y="5787812"/>
            <a:ext cx="652882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42568A-7F20-40F2-9490-E3BC7466DA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1890" y="1231900"/>
            <a:ext cx="3377471" cy="782638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TEXT LAYOUT 02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C3EE7-D261-4264-BAD2-25F53838E216}" type="datetime1">
              <a:rPr lang="en-US" smtClean="0"/>
              <a:t>9/23/2026</a:t>
            </a:fld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218" y="5797770"/>
            <a:ext cx="2931595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82903A57-2768-42F8-A5EA-4C19B904985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2551" y="3889185"/>
            <a:ext cx="3411140" cy="1708223"/>
          </a:xfrm>
        </p:spPr>
        <p:txBody>
          <a:bodyPr>
            <a:normAutofit/>
          </a:bodyPr>
          <a:lstStyle>
            <a:lvl1pPr marL="135000" indent="-135000">
              <a:spcBef>
                <a:spcPts val="45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050" b="0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C6C05708-08C7-4EF1-B0D8-6A01C1B1AD85}"/>
              </a:ext>
            </a:extLst>
          </p:cNvPr>
          <p:cNvSpPr/>
          <p:nvPr userDrawn="1"/>
        </p:nvSpPr>
        <p:spPr>
          <a:xfrm>
            <a:off x="7810333" y="4433244"/>
            <a:ext cx="133694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sz="135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46691B2-7AF3-4CAC-A285-36444A9101D9}"/>
              </a:ext>
            </a:extLst>
          </p:cNvPr>
          <p:cNvSpPr/>
          <p:nvPr userDrawn="1"/>
        </p:nvSpPr>
        <p:spPr>
          <a:xfrm>
            <a:off x="9144885" y="4156602"/>
            <a:ext cx="2398" cy="25264"/>
          </a:xfrm>
          <a:custGeom>
            <a:avLst/>
            <a:gdLst>
              <a:gd name="connsiteX0" fmla="*/ 0 w 3197"/>
              <a:gd name="connsiteY0" fmla="*/ 0 h 25264"/>
              <a:gd name="connsiteX1" fmla="*/ 3197 w 3197"/>
              <a:gd name="connsiteY1" fmla="*/ 0 h 25264"/>
              <a:gd name="connsiteX2" fmla="*/ 3197 w 3197"/>
              <a:gd name="connsiteY2" fmla="*/ 25264 h 25264"/>
              <a:gd name="connsiteX3" fmla="*/ 0 w 3197"/>
              <a:gd name="connsiteY3" fmla="*/ 25264 h 25264"/>
              <a:gd name="connsiteX4" fmla="*/ 0 w 3197"/>
              <a:gd name="connsiteY4" fmla="*/ 0 h 2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7" h="25264">
                <a:moveTo>
                  <a:pt x="0" y="0"/>
                </a:moveTo>
                <a:lnTo>
                  <a:pt x="3197" y="0"/>
                </a:lnTo>
                <a:lnTo>
                  <a:pt x="3197" y="25264"/>
                </a:lnTo>
                <a:lnTo>
                  <a:pt x="0" y="25264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sz="1350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FE8ACF66-A148-4D4F-A35C-837CDC6B154D}"/>
              </a:ext>
            </a:extLst>
          </p:cNvPr>
          <p:cNvSpPr/>
          <p:nvPr userDrawn="1"/>
        </p:nvSpPr>
        <p:spPr>
          <a:xfrm>
            <a:off x="9144885" y="4682093"/>
            <a:ext cx="2398" cy="25264"/>
          </a:xfrm>
          <a:custGeom>
            <a:avLst/>
            <a:gdLst>
              <a:gd name="connsiteX0" fmla="*/ 0 w 3197"/>
              <a:gd name="connsiteY0" fmla="*/ 0 h 25264"/>
              <a:gd name="connsiteX1" fmla="*/ 3197 w 3197"/>
              <a:gd name="connsiteY1" fmla="*/ 0 h 25264"/>
              <a:gd name="connsiteX2" fmla="*/ 3197 w 3197"/>
              <a:gd name="connsiteY2" fmla="*/ 25264 h 25264"/>
              <a:gd name="connsiteX3" fmla="*/ 0 w 3197"/>
              <a:gd name="connsiteY3" fmla="*/ 25264 h 25264"/>
              <a:gd name="connsiteX4" fmla="*/ 0 w 3197"/>
              <a:gd name="connsiteY4" fmla="*/ 0 h 2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7" h="25264">
                <a:moveTo>
                  <a:pt x="0" y="0"/>
                </a:moveTo>
                <a:lnTo>
                  <a:pt x="3197" y="0"/>
                </a:lnTo>
                <a:lnTo>
                  <a:pt x="3197" y="25264"/>
                </a:lnTo>
                <a:lnTo>
                  <a:pt x="0" y="25264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sz="1350" dirty="0"/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5F10B1F7-5633-4C8B-A868-72D9C782CBA6}"/>
              </a:ext>
            </a:extLst>
          </p:cNvPr>
          <p:cNvSpPr>
            <a:spLocks noGrp="1"/>
          </p:cNvSpPr>
          <p:nvPr userDrawn="1">
            <p:ph type="body" sz="quarter" idx="16"/>
          </p:nvPr>
        </p:nvSpPr>
        <p:spPr>
          <a:xfrm>
            <a:off x="608336" y="2374901"/>
            <a:ext cx="3424238" cy="701675"/>
          </a:xfrm>
        </p:spPr>
        <p:txBody>
          <a:bodyPr>
            <a:noAutofit/>
          </a:bodyPr>
          <a:lstStyle>
            <a:lvl1pPr marL="0" indent="0">
              <a:buNone/>
              <a:defRPr sz="1350" b="1" i="0"/>
            </a:lvl1pPr>
            <a:lvl2pPr marL="342900" indent="0">
              <a:buNone/>
              <a:defRPr sz="1350" b="1" i="1"/>
            </a:lvl2pPr>
            <a:lvl3pPr marL="685800" indent="0">
              <a:buNone/>
              <a:defRPr sz="1350" b="1" i="1"/>
            </a:lvl3pPr>
            <a:lvl4pPr marL="1028700" indent="0">
              <a:buNone/>
              <a:defRPr sz="1350" b="1" i="1"/>
            </a:lvl4pPr>
            <a:lvl5pPr marL="1371600" indent="0">
              <a:buNone/>
              <a:defRPr sz="1350" b="1" i="1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Text Placeholder 29">
            <a:extLst>
              <a:ext uri="{FF2B5EF4-FFF2-40B4-BE49-F238E27FC236}">
                <a16:creationId xmlns:a16="http://schemas.microsoft.com/office/drawing/2014/main" id="{CBA9BCD0-48BA-4D5B-8871-61204EACE422}"/>
              </a:ext>
            </a:extLst>
          </p:cNvPr>
          <p:cNvSpPr>
            <a:spLocks noGrp="1"/>
          </p:cNvSpPr>
          <p:nvPr userDrawn="1">
            <p:ph type="body" sz="quarter" idx="17"/>
          </p:nvPr>
        </p:nvSpPr>
        <p:spPr>
          <a:xfrm>
            <a:off x="608337" y="3165302"/>
            <a:ext cx="3437335" cy="689525"/>
          </a:xfrm>
        </p:spPr>
        <p:txBody>
          <a:bodyPr/>
          <a:lstStyle>
            <a:lvl1pPr marL="0" indent="0">
              <a:buNone/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 marL="685800" indent="0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Graphic 33">
            <a:extLst>
              <a:ext uri="{FF2B5EF4-FFF2-40B4-BE49-F238E27FC236}">
                <a16:creationId xmlns:a16="http://schemas.microsoft.com/office/drawing/2014/main" id="{38956B41-4EE0-4C7C-8436-027F5DE8B1BC}"/>
              </a:ext>
            </a:extLst>
          </p:cNvPr>
          <p:cNvSpPr/>
          <p:nvPr userDrawn="1"/>
        </p:nvSpPr>
        <p:spPr>
          <a:xfrm>
            <a:off x="665687" y="2045663"/>
            <a:ext cx="2838985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E08687FC-7322-4F20-9769-1ECF4296A96E}"/>
              </a:ext>
            </a:extLst>
          </p:cNvPr>
          <p:cNvSpPr/>
          <p:nvPr userDrawn="1"/>
        </p:nvSpPr>
        <p:spPr>
          <a:xfrm>
            <a:off x="7812706" y="4161025"/>
            <a:ext cx="1338848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FCCDE26-7222-4C1B-884A-0FAE84FA57DB}"/>
              </a:ext>
            </a:extLst>
          </p:cNvPr>
          <p:cNvSpPr/>
          <p:nvPr userDrawn="1"/>
        </p:nvSpPr>
        <p:spPr>
          <a:xfrm>
            <a:off x="6455318" y="4437665"/>
            <a:ext cx="2696688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</p:spTree>
    <p:extLst>
      <p:ext uri="{BB962C8B-B14F-4D97-AF65-F5344CB8AC3E}">
        <p14:creationId xmlns:p14="http://schemas.microsoft.com/office/powerpoint/2010/main" val="41128869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mparis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6F44C9A9-0E74-4918-9B66-273196D2956C}"/>
              </a:ext>
            </a:extLst>
          </p:cNvPr>
          <p:cNvSpPr/>
          <p:nvPr userDrawn="1"/>
        </p:nvSpPr>
        <p:spPr>
          <a:xfrm>
            <a:off x="8170065" y="5803030"/>
            <a:ext cx="2889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4FD74D9D-1BEE-4A13-ABAA-5FBA5C4D1BFA}"/>
              </a:ext>
            </a:extLst>
          </p:cNvPr>
          <p:cNvSpPr/>
          <p:nvPr userDrawn="1"/>
        </p:nvSpPr>
        <p:spPr>
          <a:xfrm>
            <a:off x="8500719" y="5787812"/>
            <a:ext cx="652882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8" y="781051"/>
            <a:ext cx="7886700" cy="676275"/>
          </a:xfrm>
        </p:spPr>
        <p:txBody>
          <a:bodyPr anchor="b">
            <a:normAutofit/>
          </a:bodyPr>
          <a:lstStyle>
            <a:lvl1pPr algn="ctr">
              <a:defRPr sz="3000"/>
            </a:lvl1pPr>
          </a:lstStyle>
          <a:p>
            <a:r>
              <a:rPr lang="en-US" dirty="0"/>
              <a:t>COMPARISON</a:t>
            </a:r>
            <a:endParaRPr lang="ru-R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FDBBD-D278-4F5A-BD28-172F5B157E8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4964" y="2959594"/>
            <a:ext cx="3137738" cy="365125"/>
          </a:xfrm>
        </p:spPr>
        <p:txBody>
          <a:bodyPr>
            <a:normAutofit/>
          </a:bodyPr>
          <a:lstStyle>
            <a:lvl1pPr marL="0" indent="0">
              <a:buNone/>
              <a:defRPr sz="1875" b="1">
                <a:solidFill>
                  <a:schemeClr val="accent3"/>
                </a:solidFill>
                <a:latin typeface="+mj-lt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1 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07247-251D-4BAE-B4DB-E2AE8A6306E8}" type="datetime1">
              <a:rPr lang="en-US" smtClean="0"/>
              <a:t>9/23/2026</a:t>
            </a:fld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218" y="579777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C990C5BD-BC2C-4822-AA4E-446B77052F2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2550" y="1898651"/>
            <a:ext cx="7886699" cy="701675"/>
          </a:xfrm>
        </p:spPr>
        <p:txBody>
          <a:bodyPr>
            <a:noAutofit/>
          </a:bodyPr>
          <a:lstStyle>
            <a:lvl1pPr marL="0" indent="0" algn="ctr">
              <a:buNone/>
              <a:defRPr sz="1350" b="1" i="0"/>
            </a:lvl1pPr>
            <a:lvl2pPr marL="342900" indent="0">
              <a:buNone/>
              <a:defRPr sz="1350" b="1" i="1"/>
            </a:lvl2pPr>
            <a:lvl3pPr marL="685800" indent="0">
              <a:buNone/>
              <a:defRPr sz="1350" b="1" i="1"/>
            </a:lvl3pPr>
            <a:lvl4pPr marL="1028700" indent="0">
              <a:buNone/>
              <a:defRPr sz="1350" b="1" i="1"/>
            </a:lvl4pPr>
            <a:lvl5pPr marL="1371600" indent="0">
              <a:buNone/>
              <a:defRPr sz="1350" b="1" i="1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Graphic 19">
            <a:extLst>
              <a:ext uri="{FF2B5EF4-FFF2-40B4-BE49-F238E27FC236}">
                <a16:creationId xmlns:a16="http://schemas.microsoft.com/office/drawing/2014/main" id="{258EB2BC-F42B-4177-83EB-F2D2BF76129C}"/>
              </a:ext>
            </a:extLst>
          </p:cNvPr>
          <p:cNvSpPr/>
          <p:nvPr userDrawn="1"/>
        </p:nvSpPr>
        <p:spPr>
          <a:xfrm>
            <a:off x="2264283" y="1583026"/>
            <a:ext cx="4615434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B971AAD9-2660-4922-9B41-C45976A31C4F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4616970" y="2959594"/>
            <a:ext cx="3137738" cy="365125"/>
          </a:xfrm>
        </p:spPr>
        <p:txBody>
          <a:bodyPr>
            <a:normAutofit/>
          </a:bodyPr>
          <a:lstStyle>
            <a:lvl1pPr marL="0" indent="0">
              <a:buNone/>
              <a:defRPr sz="1875" b="1">
                <a:solidFill>
                  <a:schemeClr val="accent3"/>
                </a:solidFill>
                <a:latin typeface="+mj-lt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2 TITLE</a:t>
            </a:r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D0525F80-1CD7-406E-A2B0-ACB0CD78A32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08484" y="3294246"/>
            <a:ext cx="3274219" cy="2333625"/>
          </a:xfrm>
        </p:spPr>
        <p:txBody>
          <a:bodyPr>
            <a:normAutofit/>
          </a:bodyPr>
          <a:lstStyle>
            <a:lvl1pPr marL="135000" indent="-135000">
              <a:spcBef>
                <a:spcPts val="450"/>
              </a:spcBef>
              <a:buClr>
                <a:schemeClr val="accent3"/>
              </a:buClr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527B617A-AB11-44E9-B2E2-53B7F35CD96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480489" y="3294246"/>
            <a:ext cx="3274219" cy="2333625"/>
          </a:xfrm>
        </p:spPr>
        <p:txBody>
          <a:bodyPr>
            <a:normAutofit/>
          </a:bodyPr>
          <a:lstStyle>
            <a:lvl1pPr marL="135000" indent="-135000">
              <a:spcBef>
                <a:spcPts val="450"/>
              </a:spcBef>
              <a:buClr>
                <a:schemeClr val="accent3"/>
              </a:buClr>
              <a:defRPr sz="10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F4C9083C-573A-4951-8064-8A2074E45857}"/>
              </a:ext>
            </a:extLst>
          </p:cNvPr>
          <p:cNvGrpSpPr/>
          <p:nvPr/>
        </p:nvGrpSpPr>
        <p:grpSpPr>
          <a:xfrm>
            <a:off x="7506264" y="0"/>
            <a:ext cx="16416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E24D028E-B0C2-46BA-B6A7-734B26FEA98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1FD2C3DF-070C-48BB-8EC1-3FE31FCD20DC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F503CC8C-61AD-4DAB-B26E-509EA44669D4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8BB58BBD-BF4B-44A6-A2C8-AF1BE81D516E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602EAB3F-89ED-4532-AC15-8D6D0DE40EEB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714D3737-C4D1-46DE-A197-29A638CA1F30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39919792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mage and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50">
            <a:extLst>
              <a:ext uri="{FF2B5EF4-FFF2-40B4-BE49-F238E27FC236}">
                <a16:creationId xmlns:a16="http://schemas.microsoft.com/office/drawing/2014/main" id="{3767FEE9-DC75-4465-BA6B-06E00CF6A27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2"/>
            <a:ext cx="9142995" cy="5569499"/>
          </a:xfrm>
          <a:custGeom>
            <a:avLst/>
            <a:gdLst>
              <a:gd name="connsiteX0" fmla="*/ 0 w 12190660"/>
              <a:gd name="connsiteY0" fmla="*/ 0 h 5569499"/>
              <a:gd name="connsiteX1" fmla="*/ 10154649 w 12190660"/>
              <a:gd name="connsiteY1" fmla="*/ 0 h 5569499"/>
              <a:gd name="connsiteX2" fmla="*/ 7708389 w 12190660"/>
              <a:gd name="connsiteY2" fmla="*/ 1206619 h 5569499"/>
              <a:gd name="connsiteX3" fmla="*/ 7464525 w 12190660"/>
              <a:gd name="connsiteY3" fmla="*/ 1403488 h 5569499"/>
              <a:gd name="connsiteX4" fmla="*/ 7401019 w 12190660"/>
              <a:gd name="connsiteY4" fmla="*/ 1973774 h 5569499"/>
              <a:gd name="connsiteX5" fmla="*/ 7409910 w 12190660"/>
              <a:gd name="connsiteY5" fmla="*/ 1991556 h 5569499"/>
              <a:gd name="connsiteX6" fmla="*/ 7600428 w 12190660"/>
              <a:gd name="connsiteY6" fmla="*/ 2204937 h 5569499"/>
              <a:gd name="connsiteX7" fmla="*/ 7891287 w 12190660"/>
              <a:gd name="connsiteY7" fmla="*/ 2295116 h 5569499"/>
              <a:gd name="connsiteX8" fmla="*/ 8205008 w 12190660"/>
              <a:gd name="connsiteY8" fmla="*/ 2213828 h 5569499"/>
              <a:gd name="connsiteX9" fmla="*/ 12190660 w 12190660"/>
              <a:gd name="connsiteY9" fmla="*/ 248944 h 5569499"/>
              <a:gd name="connsiteX10" fmla="*/ 12190660 w 12190660"/>
              <a:gd name="connsiteY10" fmla="*/ 449624 h 5569499"/>
              <a:gd name="connsiteX11" fmla="*/ 10261340 w 12190660"/>
              <a:gd name="connsiteY11" fmla="*/ 1400948 h 5569499"/>
              <a:gd name="connsiteX12" fmla="*/ 9931108 w 12190660"/>
              <a:gd name="connsiteY12" fmla="*/ 1680375 h 5569499"/>
              <a:gd name="connsiteX13" fmla="*/ 9879032 w 12190660"/>
              <a:gd name="connsiteY13" fmla="*/ 2528819 h 5569499"/>
              <a:gd name="connsiteX14" fmla="*/ 9893004 w 12190660"/>
              <a:gd name="connsiteY14" fmla="*/ 2556762 h 5569499"/>
              <a:gd name="connsiteX15" fmla="*/ 10172431 w 12190660"/>
              <a:gd name="connsiteY15" fmla="*/ 2886994 h 5569499"/>
              <a:gd name="connsiteX16" fmla="*/ 10618245 w 12190660"/>
              <a:gd name="connsiteY16" fmla="*/ 3041950 h 5569499"/>
              <a:gd name="connsiteX17" fmla="*/ 11019604 w 12190660"/>
              <a:gd name="connsiteY17" fmla="*/ 2939069 h 5569499"/>
              <a:gd name="connsiteX18" fmla="*/ 12190660 w 12190660"/>
              <a:gd name="connsiteY18" fmla="*/ 2362433 h 5569499"/>
              <a:gd name="connsiteX19" fmla="*/ 12190660 w 12190660"/>
              <a:gd name="connsiteY19" fmla="*/ 5569499 h 5569499"/>
              <a:gd name="connsiteX20" fmla="*/ 0 w 12190660"/>
              <a:gd name="connsiteY20" fmla="*/ 5569499 h 5569499"/>
              <a:gd name="connsiteX21" fmla="*/ 0 w 12190660"/>
              <a:gd name="connsiteY21" fmla="*/ 4872200 h 5569499"/>
              <a:gd name="connsiteX22" fmla="*/ 1553363 w 12190660"/>
              <a:gd name="connsiteY22" fmla="*/ 4107584 h 5569499"/>
              <a:gd name="connsiteX23" fmla="*/ 1698157 w 12190660"/>
              <a:gd name="connsiteY23" fmla="*/ 3842128 h 5569499"/>
              <a:gd name="connsiteX24" fmla="*/ 1695617 w 12190660"/>
              <a:gd name="connsiteY24" fmla="*/ 3835778 h 5569499"/>
              <a:gd name="connsiteX25" fmla="*/ 1693077 w 12190660"/>
              <a:gd name="connsiteY25" fmla="*/ 3831968 h 5569499"/>
              <a:gd name="connsiteX26" fmla="*/ 2488175 w 12190660"/>
              <a:gd name="connsiteY26" fmla="*/ 3439499 h 5569499"/>
              <a:gd name="connsiteX27" fmla="*/ 2795545 w 12190660"/>
              <a:gd name="connsiteY27" fmla="*/ 2672343 h 5569499"/>
              <a:gd name="connsiteX28" fmla="*/ 2786654 w 12190660"/>
              <a:gd name="connsiteY28" fmla="*/ 2654561 h 5569499"/>
              <a:gd name="connsiteX29" fmla="*/ 1991556 w 12190660"/>
              <a:gd name="connsiteY29" fmla="*/ 2432290 h 5569499"/>
              <a:gd name="connsiteX30" fmla="*/ 0 w 12190660"/>
              <a:gd name="connsiteY30" fmla="*/ 3414096 h 5569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2190660" h="5569499">
                <a:moveTo>
                  <a:pt x="0" y="0"/>
                </a:moveTo>
                <a:lnTo>
                  <a:pt x="10154649" y="0"/>
                </a:lnTo>
                <a:lnTo>
                  <a:pt x="7708389" y="1206619"/>
                </a:lnTo>
                <a:cubicBezTo>
                  <a:pt x="7703308" y="1210429"/>
                  <a:pt x="7569945" y="1276476"/>
                  <a:pt x="7464525" y="1403488"/>
                </a:cubicBezTo>
                <a:cubicBezTo>
                  <a:pt x="7365455" y="1522880"/>
                  <a:pt x="7275276" y="1718479"/>
                  <a:pt x="7401019" y="1973774"/>
                </a:cubicBezTo>
                <a:lnTo>
                  <a:pt x="7409910" y="1991556"/>
                </a:lnTo>
                <a:cubicBezTo>
                  <a:pt x="7412449" y="1996637"/>
                  <a:pt x="7472145" y="2117298"/>
                  <a:pt x="7600428" y="2204937"/>
                </a:cubicBezTo>
                <a:cubicBezTo>
                  <a:pt x="7669015" y="2251932"/>
                  <a:pt x="7766815" y="2295116"/>
                  <a:pt x="7891287" y="2295116"/>
                </a:cubicBezTo>
                <a:cubicBezTo>
                  <a:pt x="7981466" y="2295116"/>
                  <a:pt x="8085616" y="2272254"/>
                  <a:pt x="8205008" y="2213828"/>
                </a:cubicBezTo>
                <a:lnTo>
                  <a:pt x="12190660" y="248944"/>
                </a:lnTo>
                <a:lnTo>
                  <a:pt x="12190660" y="449624"/>
                </a:lnTo>
                <a:lnTo>
                  <a:pt x="10261340" y="1400948"/>
                </a:lnTo>
                <a:cubicBezTo>
                  <a:pt x="10253719" y="1404758"/>
                  <a:pt x="10070821" y="1496207"/>
                  <a:pt x="9931108" y="1680375"/>
                </a:cubicBezTo>
                <a:cubicBezTo>
                  <a:pt x="9801555" y="1853112"/>
                  <a:pt x="9687243" y="2138891"/>
                  <a:pt x="9879032" y="2528819"/>
                </a:cubicBezTo>
                <a:lnTo>
                  <a:pt x="9893004" y="2556762"/>
                </a:lnTo>
                <a:cubicBezTo>
                  <a:pt x="9896814" y="2564382"/>
                  <a:pt x="9988263" y="2747281"/>
                  <a:pt x="10172431" y="2886994"/>
                </a:cubicBezTo>
                <a:cubicBezTo>
                  <a:pt x="10277852" y="2967012"/>
                  <a:pt x="10427726" y="3041950"/>
                  <a:pt x="10618245" y="3041950"/>
                </a:cubicBezTo>
                <a:cubicBezTo>
                  <a:pt x="10736366" y="3041950"/>
                  <a:pt x="10869730" y="3012737"/>
                  <a:pt x="11019604" y="2939069"/>
                </a:cubicBezTo>
                <a:lnTo>
                  <a:pt x="12190660" y="2362433"/>
                </a:lnTo>
                <a:lnTo>
                  <a:pt x="12190660" y="5569499"/>
                </a:lnTo>
                <a:lnTo>
                  <a:pt x="0" y="5569499"/>
                </a:lnTo>
                <a:lnTo>
                  <a:pt x="0" y="4872200"/>
                </a:lnTo>
                <a:lnTo>
                  <a:pt x="1553363" y="4107584"/>
                </a:lnTo>
                <a:cubicBezTo>
                  <a:pt x="1553363" y="4107584"/>
                  <a:pt x="1775635" y="3998354"/>
                  <a:pt x="1698157" y="3842128"/>
                </a:cubicBezTo>
                <a:lnTo>
                  <a:pt x="1695617" y="3835778"/>
                </a:lnTo>
                <a:cubicBezTo>
                  <a:pt x="1695617" y="3835778"/>
                  <a:pt x="1694347" y="3834508"/>
                  <a:pt x="1693077" y="3831968"/>
                </a:cubicBezTo>
                <a:lnTo>
                  <a:pt x="2488175" y="3439499"/>
                </a:lnTo>
                <a:cubicBezTo>
                  <a:pt x="2493255" y="3435688"/>
                  <a:pt x="3036869" y="3161341"/>
                  <a:pt x="2795545" y="2672343"/>
                </a:cubicBezTo>
                <a:lnTo>
                  <a:pt x="2786654" y="2654561"/>
                </a:lnTo>
                <a:cubicBezTo>
                  <a:pt x="2784114" y="2649481"/>
                  <a:pt x="2536440" y="2163023"/>
                  <a:pt x="1991556" y="2432290"/>
                </a:cubicBezTo>
                <a:lnTo>
                  <a:pt x="0" y="3414096"/>
                </a:ln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3A0902BC-58E0-4395-9D80-6CF5CA0FAAB0}"/>
              </a:ext>
            </a:extLst>
          </p:cNvPr>
          <p:cNvSpPr/>
          <p:nvPr/>
        </p:nvSpPr>
        <p:spPr>
          <a:xfrm>
            <a:off x="5509387" y="-12701"/>
            <a:ext cx="3638909" cy="2298926"/>
          </a:xfrm>
          <a:custGeom>
            <a:avLst/>
            <a:gdLst>
              <a:gd name="connsiteX0" fmla="*/ 4844811 w 4851877"/>
              <a:gd name="connsiteY0" fmla="*/ 12701 h 2298926"/>
              <a:gd name="connsiteX1" fmla="*/ 2851985 w 4851877"/>
              <a:gd name="connsiteY1" fmla="*/ 12701 h 2298926"/>
              <a:gd name="connsiteX2" fmla="*/ 371430 w 4851877"/>
              <a:gd name="connsiteY2" fmla="*/ 1235832 h 2298926"/>
              <a:gd name="connsiteX3" fmla="*/ 72951 w 4851877"/>
              <a:gd name="connsiteY3" fmla="*/ 1977585 h 2298926"/>
              <a:gd name="connsiteX4" fmla="*/ 81842 w 4851877"/>
              <a:gd name="connsiteY4" fmla="*/ 1995367 h 2298926"/>
              <a:gd name="connsiteX5" fmla="*/ 851538 w 4851877"/>
              <a:gd name="connsiteY5" fmla="*/ 2210018 h 2298926"/>
              <a:gd name="connsiteX6" fmla="*/ 4844811 w 4851877"/>
              <a:gd name="connsiteY6" fmla="*/ 240054 h 2298926"/>
              <a:gd name="connsiteX7" fmla="*/ 4844811 w 4851877"/>
              <a:gd name="connsiteY7" fmla="*/ 12701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1877" h="2298926">
                <a:moveTo>
                  <a:pt x="4844811" y="12701"/>
                </a:moveTo>
                <a:lnTo>
                  <a:pt x="2851985" y="12701"/>
                </a:lnTo>
                <a:lnTo>
                  <a:pt x="371430" y="1235832"/>
                </a:lnTo>
                <a:cubicBezTo>
                  <a:pt x="371430" y="1235832"/>
                  <a:pt x="-163292" y="1500018"/>
                  <a:pt x="72951" y="1977585"/>
                </a:cubicBezTo>
                <a:lnTo>
                  <a:pt x="81842" y="1995367"/>
                </a:lnTo>
                <a:cubicBezTo>
                  <a:pt x="81842" y="1995367"/>
                  <a:pt x="316815" y="2472934"/>
                  <a:pt x="851538" y="2210018"/>
                </a:cubicBezTo>
                <a:lnTo>
                  <a:pt x="4844811" y="240054"/>
                </a:lnTo>
                <a:lnTo>
                  <a:pt x="484481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5DCE3DA5-C000-4DAD-8FCD-9A285AB48C83}"/>
              </a:ext>
            </a:extLst>
          </p:cNvPr>
          <p:cNvSpPr/>
          <p:nvPr/>
        </p:nvSpPr>
        <p:spPr>
          <a:xfrm>
            <a:off x="7336729" y="458515"/>
            <a:ext cx="1809929" cy="2578354"/>
          </a:xfrm>
          <a:custGeom>
            <a:avLst/>
            <a:gdLst>
              <a:gd name="connsiteX0" fmla="*/ 2408354 w 2413237"/>
              <a:gd name="connsiteY0" fmla="*/ 12701 h 2578353"/>
              <a:gd name="connsiteX1" fmla="*/ 487924 w 2413237"/>
              <a:gd name="connsiteY1" fmla="*/ 960215 h 2578353"/>
              <a:gd name="connsiteX2" fmla="*/ 113238 w 2413237"/>
              <a:gd name="connsiteY2" fmla="*/ 2062683 h 2578353"/>
              <a:gd name="connsiteX3" fmla="*/ 127209 w 2413237"/>
              <a:gd name="connsiteY3" fmla="*/ 2090626 h 2578353"/>
              <a:gd name="connsiteX4" fmla="*/ 1229678 w 2413237"/>
              <a:gd name="connsiteY4" fmla="*/ 2465313 h 2578353"/>
              <a:gd name="connsiteX5" fmla="*/ 2408354 w 2413237"/>
              <a:gd name="connsiteY5" fmla="*/ 1883595 h 2578353"/>
              <a:gd name="connsiteX6" fmla="*/ 2408354 w 2413237"/>
              <a:gd name="connsiteY6" fmla="*/ 12701 h 2578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3237" h="2578353">
                <a:moveTo>
                  <a:pt x="2408354" y="12701"/>
                </a:moveTo>
                <a:lnTo>
                  <a:pt x="487924" y="960215"/>
                </a:lnTo>
                <a:cubicBezTo>
                  <a:pt x="487924" y="960215"/>
                  <a:pt x="-250018" y="1324740"/>
                  <a:pt x="113238" y="2062683"/>
                </a:cubicBezTo>
                <a:lnTo>
                  <a:pt x="127209" y="2090626"/>
                </a:lnTo>
                <a:cubicBezTo>
                  <a:pt x="127209" y="2090626"/>
                  <a:pt x="491735" y="2828568"/>
                  <a:pt x="1229678" y="2465313"/>
                </a:cubicBezTo>
                <a:lnTo>
                  <a:pt x="2408354" y="1883595"/>
                </a:lnTo>
                <a:lnTo>
                  <a:pt x="2408354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EAE88C29-9AC8-4A6D-9141-98B2210C7466}"/>
              </a:ext>
            </a:extLst>
          </p:cNvPr>
          <p:cNvSpPr/>
          <p:nvPr/>
        </p:nvSpPr>
        <p:spPr>
          <a:xfrm>
            <a:off x="-9526" y="2355829"/>
            <a:ext cx="2143336" cy="2298926"/>
          </a:xfrm>
          <a:custGeom>
            <a:avLst/>
            <a:gdLst>
              <a:gd name="connsiteX0" fmla="*/ 2782844 w 2857781"/>
              <a:gd name="connsiteY0" fmla="*/ 306353 h 2298926"/>
              <a:gd name="connsiteX1" fmla="*/ 2013148 w 2857781"/>
              <a:gd name="connsiteY1" fmla="*/ 91702 h 2298926"/>
              <a:gd name="connsiteX2" fmla="*/ 12701 w 2857781"/>
              <a:gd name="connsiteY2" fmla="*/ 1078589 h 2298926"/>
              <a:gd name="connsiteX3" fmla="*/ 12701 w 2857781"/>
              <a:gd name="connsiteY3" fmla="*/ 2289019 h 2298926"/>
              <a:gd name="connsiteX4" fmla="*/ 2491985 w 2857781"/>
              <a:gd name="connsiteY4" fmla="*/ 1065888 h 2298926"/>
              <a:gd name="connsiteX5" fmla="*/ 2790465 w 2857781"/>
              <a:gd name="connsiteY5" fmla="*/ 324135 h 2298926"/>
              <a:gd name="connsiteX6" fmla="*/ 2782844 w 2857781"/>
              <a:gd name="connsiteY6" fmla="*/ 306353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57781" h="2298926">
                <a:moveTo>
                  <a:pt x="2782844" y="306353"/>
                </a:moveTo>
                <a:cubicBezTo>
                  <a:pt x="2782844" y="306353"/>
                  <a:pt x="2547871" y="-171214"/>
                  <a:pt x="2013148" y="91702"/>
                </a:cubicBezTo>
                <a:lnTo>
                  <a:pt x="12701" y="1078589"/>
                </a:lnTo>
                <a:lnTo>
                  <a:pt x="12701" y="2289019"/>
                </a:lnTo>
                <a:lnTo>
                  <a:pt x="2491985" y="1065888"/>
                </a:lnTo>
                <a:cubicBezTo>
                  <a:pt x="2491985" y="1065888"/>
                  <a:pt x="3026708" y="801702"/>
                  <a:pt x="2790465" y="324135"/>
                </a:cubicBezTo>
                <a:lnTo>
                  <a:pt x="2782844" y="306353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F8CA5B8-0BAD-4554-87FE-E0910E6CD5C5}"/>
              </a:ext>
            </a:extLst>
          </p:cNvPr>
          <p:cNvSpPr/>
          <p:nvPr userDrawn="1"/>
        </p:nvSpPr>
        <p:spPr>
          <a:xfrm>
            <a:off x="8170065" y="5803030"/>
            <a:ext cx="2889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sp>
        <p:nvSpPr>
          <p:cNvPr id="25" name="Graphic 12">
            <a:extLst>
              <a:ext uri="{FF2B5EF4-FFF2-40B4-BE49-F238E27FC236}">
                <a16:creationId xmlns:a16="http://schemas.microsoft.com/office/drawing/2014/main" id="{12CBB0CF-5FCC-4507-BD7B-C02386D2A23C}"/>
              </a:ext>
            </a:extLst>
          </p:cNvPr>
          <p:cNvSpPr/>
          <p:nvPr userDrawn="1"/>
        </p:nvSpPr>
        <p:spPr>
          <a:xfrm>
            <a:off x="8500719" y="5787812"/>
            <a:ext cx="652882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9CB2BB-1ED9-489E-8AC7-2A8D8459E3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4349863"/>
            <a:ext cx="7886700" cy="782638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BIG IMAGE</a:t>
            </a:r>
            <a:endParaRPr lang="ru-RU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208BCD-3B7E-49DF-8BF5-68AE9DD7D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217" y="5797770"/>
            <a:ext cx="1791083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1517C1-CBB7-46B0-99AA-851210402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1" name="Text Placeholder 26">
            <a:extLst>
              <a:ext uri="{FF2B5EF4-FFF2-40B4-BE49-F238E27FC236}">
                <a16:creationId xmlns:a16="http://schemas.microsoft.com/office/drawing/2014/main" id="{78B29DA7-7E72-4576-8F68-91B70D11C8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809740" y="5718810"/>
            <a:ext cx="5524520" cy="946532"/>
          </a:xfrm>
        </p:spPr>
        <p:txBody>
          <a:bodyPr>
            <a:noAutofit/>
          </a:bodyPr>
          <a:lstStyle>
            <a:lvl1pPr marL="0" indent="0" algn="ctr">
              <a:buNone/>
              <a:defRPr sz="1350" b="1" i="0"/>
            </a:lvl1pPr>
            <a:lvl2pPr marL="342900" indent="0">
              <a:buNone/>
              <a:defRPr sz="1350" b="1" i="1"/>
            </a:lvl2pPr>
            <a:lvl3pPr marL="685800" indent="0">
              <a:buNone/>
              <a:defRPr sz="1350" b="1" i="1"/>
            </a:lvl3pPr>
            <a:lvl4pPr marL="1028700" indent="0">
              <a:buNone/>
              <a:defRPr sz="1350" b="1" i="1"/>
            </a:lvl4pPr>
            <a:lvl5pPr marL="1371600" indent="0">
              <a:buNone/>
              <a:defRPr sz="1350" b="1" i="1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91E01B-B80B-4194-AC2B-41043EC597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71875" y="5155440"/>
            <a:ext cx="2000250" cy="139903"/>
          </a:xfrm>
          <a:prstGeom prst="rect">
            <a:avLst/>
          </a:prstGeom>
        </p:spPr>
      </p:pic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FBE26926-54A6-49D3-95EA-F31F133A0E3B}"/>
              </a:ext>
            </a:extLst>
          </p:cNvPr>
          <p:cNvSpPr/>
          <p:nvPr/>
        </p:nvSpPr>
        <p:spPr>
          <a:xfrm>
            <a:off x="6619575" y="2044902"/>
            <a:ext cx="552505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C3AFCA09-1411-4603-AEED-DBD79C4BE2CA}"/>
              </a:ext>
            </a:extLst>
          </p:cNvPr>
          <p:cNvSpPr/>
          <p:nvPr/>
        </p:nvSpPr>
        <p:spPr>
          <a:xfrm>
            <a:off x="6607667" y="2029025"/>
            <a:ext cx="581082" cy="774776"/>
          </a:xfrm>
          <a:custGeom>
            <a:avLst/>
            <a:gdLst>
              <a:gd name="connsiteX0" fmla="*/ 388023 w 774776"/>
              <a:gd name="connsiteY0" fmla="*/ 766521 h 774776"/>
              <a:gd name="connsiteX1" fmla="*/ 9526 w 774776"/>
              <a:gd name="connsiteY1" fmla="*/ 388023 h 774776"/>
              <a:gd name="connsiteX2" fmla="*/ 388023 w 774776"/>
              <a:gd name="connsiteY2" fmla="*/ 9526 h 774776"/>
              <a:gd name="connsiteX3" fmla="*/ 766520 w 774776"/>
              <a:gd name="connsiteY3" fmla="*/ 388023 h 774776"/>
              <a:gd name="connsiteX4" fmla="*/ 388023 w 774776"/>
              <a:gd name="connsiteY4" fmla="*/ 766521 h 774776"/>
              <a:gd name="connsiteX5" fmla="*/ 388023 w 774776"/>
              <a:gd name="connsiteY5" fmla="*/ 48900 h 774776"/>
              <a:gd name="connsiteX6" fmla="*/ 47630 w 774776"/>
              <a:gd name="connsiteY6" fmla="*/ 389293 h 774776"/>
              <a:gd name="connsiteX7" fmla="*/ 388023 w 774776"/>
              <a:gd name="connsiteY7" fmla="*/ 729687 h 774776"/>
              <a:gd name="connsiteX8" fmla="*/ 728416 w 774776"/>
              <a:gd name="connsiteY8" fmla="*/ 389293 h 774776"/>
              <a:gd name="connsiteX9" fmla="*/ 388023 w 774776"/>
              <a:gd name="connsiteY9" fmla="*/ 48900 h 774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74776" h="774776">
                <a:moveTo>
                  <a:pt x="388023" y="766521"/>
                </a:moveTo>
                <a:cubicBezTo>
                  <a:pt x="179722" y="766521"/>
                  <a:pt x="9526" y="596324"/>
                  <a:pt x="9526" y="388023"/>
                </a:cubicBezTo>
                <a:cubicBezTo>
                  <a:pt x="9526" y="179723"/>
                  <a:pt x="179722" y="9526"/>
                  <a:pt x="388023" y="9526"/>
                </a:cubicBezTo>
                <a:cubicBezTo>
                  <a:pt x="596323" y="9526"/>
                  <a:pt x="766520" y="179723"/>
                  <a:pt x="766520" y="388023"/>
                </a:cubicBezTo>
                <a:cubicBezTo>
                  <a:pt x="766520" y="596324"/>
                  <a:pt x="596323" y="766521"/>
                  <a:pt x="388023" y="766521"/>
                </a:cubicBezTo>
                <a:close/>
                <a:moveTo>
                  <a:pt x="388023" y="48900"/>
                </a:moveTo>
                <a:cubicBezTo>
                  <a:pt x="200045" y="48900"/>
                  <a:pt x="47630" y="201315"/>
                  <a:pt x="47630" y="389293"/>
                </a:cubicBezTo>
                <a:cubicBezTo>
                  <a:pt x="47630" y="577272"/>
                  <a:pt x="200045" y="729687"/>
                  <a:pt x="388023" y="729687"/>
                </a:cubicBezTo>
                <a:cubicBezTo>
                  <a:pt x="576001" y="729687"/>
                  <a:pt x="728416" y="577272"/>
                  <a:pt x="728416" y="389293"/>
                </a:cubicBezTo>
                <a:cubicBezTo>
                  <a:pt x="728416" y="201315"/>
                  <a:pt x="576001" y="48900"/>
                  <a:pt x="388023" y="48900"/>
                </a:cubicBez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7E4E0103-B430-4F31-B26F-21E197A41135}"/>
              </a:ext>
            </a:extLst>
          </p:cNvPr>
          <p:cNvSpPr/>
          <p:nvPr/>
        </p:nvSpPr>
        <p:spPr>
          <a:xfrm>
            <a:off x="5497454" y="-9526"/>
            <a:ext cx="3648434" cy="2311628"/>
          </a:xfrm>
          <a:custGeom>
            <a:avLst/>
            <a:gdLst>
              <a:gd name="connsiteX0" fmla="*/ 2911080 w 4864578"/>
              <a:gd name="connsiteY0" fmla="*/ 9526 h 2311627"/>
              <a:gd name="connsiteX1" fmla="*/ 2824712 w 4864578"/>
              <a:gd name="connsiteY1" fmla="*/ 9526 h 2311627"/>
              <a:gd name="connsiteX2" fmla="*/ 378451 w 4864578"/>
              <a:gd name="connsiteY2" fmla="*/ 1216145 h 2311627"/>
              <a:gd name="connsiteX3" fmla="*/ 134587 w 4864578"/>
              <a:gd name="connsiteY3" fmla="*/ 1413014 h 2311627"/>
              <a:gd name="connsiteX4" fmla="*/ 71081 w 4864578"/>
              <a:gd name="connsiteY4" fmla="*/ 1983300 h 2311627"/>
              <a:gd name="connsiteX5" fmla="*/ 79972 w 4864578"/>
              <a:gd name="connsiteY5" fmla="*/ 2001082 h 2311627"/>
              <a:gd name="connsiteX6" fmla="*/ 270491 w 4864578"/>
              <a:gd name="connsiteY6" fmla="*/ 2214463 h 2311627"/>
              <a:gd name="connsiteX7" fmla="*/ 561349 w 4864578"/>
              <a:gd name="connsiteY7" fmla="*/ 2304642 h 2311627"/>
              <a:gd name="connsiteX8" fmla="*/ 875070 w 4864578"/>
              <a:gd name="connsiteY8" fmla="*/ 2223354 h 2311627"/>
              <a:gd name="connsiteX9" fmla="*/ 4860722 w 4864578"/>
              <a:gd name="connsiteY9" fmla="*/ 258470 h 2311627"/>
              <a:gd name="connsiteX10" fmla="*/ 4860722 w 4864578"/>
              <a:gd name="connsiteY10" fmla="*/ 216556 h 2311627"/>
              <a:gd name="connsiteX11" fmla="*/ 858558 w 4864578"/>
              <a:gd name="connsiteY11" fmla="*/ 2189061 h 2311627"/>
              <a:gd name="connsiteX12" fmla="*/ 293353 w 4864578"/>
              <a:gd name="connsiteY12" fmla="*/ 2182710 h 2311627"/>
              <a:gd name="connsiteX13" fmla="*/ 114265 w 4864578"/>
              <a:gd name="connsiteY13" fmla="*/ 1983300 h 2311627"/>
              <a:gd name="connsiteX14" fmla="*/ 105374 w 4864578"/>
              <a:gd name="connsiteY14" fmla="*/ 1965519 h 2311627"/>
              <a:gd name="connsiteX15" fmla="*/ 163800 w 4864578"/>
              <a:gd name="connsiteY15" fmla="*/ 1437147 h 2311627"/>
              <a:gd name="connsiteX16" fmla="*/ 396233 w 4864578"/>
              <a:gd name="connsiteY16" fmla="*/ 1249168 h 2311627"/>
              <a:gd name="connsiteX17" fmla="*/ 396233 w 4864578"/>
              <a:gd name="connsiteY17" fmla="*/ 1249168 h 2311627"/>
              <a:gd name="connsiteX18" fmla="*/ 2911080 w 4864578"/>
              <a:gd name="connsiteY18" fmla="*/ 9526 h 2311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864578" h="2311627">
                <a:moveTo>
                  <a:pt x="2911080" y="9526"/>
                </a:moveTo>
                <a:lnTo>
                  <a:pt x="2824712" y="9526"/>
                </a:lnTo>
                <a:lnTo>
                  <a:pt x="378451" y="1216145"/>
                </a:lnTo>
                <a:cubicBezTo>
                  <a:pt x="373371" y="1218685"/>
                  <a:pt x="240007" y="1284732"/>
                  <a:pt x="134587" y="1413014"/>
                </a:cubicBezTo>
                <a:cubicBezTo>
                  <a:pt x="35518" y="1532406"/>
                  <a:pt x="-54662" y="1728005"/>
                  <a:pt x="71081" y="1983300"/>
                </a:cubicBezTo>
                <a:lnTo>
                  <a:pt x="79972" y="2001082"/>
                </a:lnTo>
                <a:cubicBezTo>
                  <a:pt x="82512" y="2006163"/>
                  <a:pt x="142208" y="2125554"/>
                  <a:pt x="270491" y="2214463"/>
                </a:cubicBezTo>
                <a:cubicBezTo>
                  <a:pt x="339077" y="2261458"/>
                  <a:pt x="436877" y="2304642"/>
                  <a:pt x="561349" y="2304642"/>
                </a:cubicBezTo>
                <a:cubicBezTo>
                  <a:pt x="651528" y="2304642"/>
                  <a:pt x="755678" y="2283050"/>
                  <a:pt x="875070" y="2223354"/>
                </a:cubicBezTo>
                <a:lnTo>
                  <a:pt x="4860722" y="258470"/>
                </a:lnTo>
                <a:lnTo>
                  <a:pt x="4860722" y="216556"/>
                </a:lnTo>
                <a:lnTo>
                  <a:pt x="858558" y="2189061"/>
                </a:lnTo>
                <a:cubicBezTo>
                  <a:pt x="643907" y="2294481"/>
                  <a:pt x="454659" y="2293211"/>
                  <a:pt x="293353" y="2182710"/>
                </a:cubicBezTo>
                <a:cubicBezTo>
                  <a:pt x="172691" y="2100152"/>
                  <a:pt x="114265" y="1984570"/>
                  <a:pt x="114265" y="1983300"/>
                </a:cubicBezTo>
                <a:lnTo>
                  <a:pt x="105374" y="1965519"/>
                </a:lnTo>
                <a:cubicBezTo>
                  <a:pt x="11385" y="1775000"/>
                  <a:pt x="30437" y="1597182"/>
                  <a:pt x="163800" y="1437147"/>
                </a:cubicBezTo>
                <a:cubicBezTo>
                  <a:pt x="264140" y="1315215"/>
                  <a:pt x="394963" y="1250438"/>
                  <a:pt x="396233" y="1249168"/>
                </a:cubicBezTo>
                <a:lnTo>
                  <a:pt x="396233" y="1249168"/>
                </a:lnTo>
                <a:lnTo>
                  <a:pt x="2911080" y="9526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65525C01-736F-4E07-B20A-72ABE0F38C9F}"/>
              </a:ext>
            </a:extLst>
          </p:cNvPr>
          <p:cNvSpPr/>
          <p:nvPr/>
        </p:nvSpPr>
        <p:spPr>
          <a:xfrm>
            <a:off x="7325212" y="442639"/>
            <a:ext cx="1819454" cy="2603756"/>
          </a:xfrm>
          <a:custGeom>
            <a:avLst/>
            <a:gdLst>
              <a:gd name="connsiteX0" fmla="*/ 2423711 w 2425938"/>
              <a:gd name="connsiteY0" fmla="*/ 1877880 h 2603756"/>
              <a:gd name="connsiteX1" fmla="*/ 1236144 w 2425938"/>
              <a:gd name="connsiteY1" fmla="*/ 2463408 h 2603756"/>
              <a:gd name="connsiteX2" fmla="*/ 429615 w 2425938"/>
              <a:gd name="connsiteY2" fmla="*/ 2415143 h 2603756"/>
              <a:gd name="connsiteX3" fmla="*/ 160348 w 2425938"/>
              <a:gd name="connsiteY3" fmla="*/ 2097612 h 2603756"/>
              <a:gd name="connsiteX4" fmla="*/ 146377 w 2425938"/>
              <a:gd name="connsiteY4" fmla="*/ 2069669 h 2603756"/>
              <a:gd name="connsiteX5" fmla="*/ 194642 w 2425938"/>
              <a:gd name="connsiteY5" fmla="*/ 1263139 h 2603756"/>
              <a:gd name="connsiteX6" fmla="*/ 512173 w 2425938"/>
              <a:gd name="connsiteY6" fmla="*/ 993873 h 2603756"/>
              <a:gd name="connsiteX7" fmla="*/ 2423711 w 2425938"/>
              <a:gd name="connsiteY7" fmla="*/ 51440 h 2603756"/>
              <a:gd name="connsiteX8" fmla="*/ 2423711 w 2425938"/>
              <a:gd name="connsiteY8" fmla="*/ 9526 h 2603756"/>
              <a:gd name="connsiteX9" fmla="*/ 494391 w 2425938"/>
              <a:gd name="connsiteY9" fmla="*/ 960850 h 2603756"/>
              <a:gd name="connsiteX10" fmla="*/ 164159 w 2425938"/>
              <a:gd name="connsiteY10" fmla="*/ 1240277 h 2603756"/>
              <a:gd name="connsiteX11" fmla="*/ 112083 w 2425938"/>
              <a:gd name="connsiteY11" fmla="*/ 2088721 h 2603756"/>
              <a:gd name="connsiteX12" fmla="*/ 126055 w 2425938"/>
              <a:gd name="connsiteY12" fmla="*/ 2116664 h 2603756"/>
              <a:gd name="connsiteX13" fmla="*/ 405483 w 2425938"/>
              <a:gd name="connsiteY13" fmla="*/ 2446896 h 2603756"/>
              <a:gd name="connsiteX14" fmla="*/ 851296 w 2425938"/>
              <a:gd name="connsiteY14" fmla="*/ 2601851 h 2603756"/>
              <a:gd name="connsiteX15" fmla="*/ 1252656 w 2425938"/>
              <a:gd name="connsiteY15" fmla="*/ 2498971 h 2603756"/>
              <a:gd name="connsiteX16" fmla="*/ 2422441 w 2425938"/>
              <a:gd name="connsiteY16" fmla="*/ 1922334 h 2603756"/>
              <a:gd name="connsiteX17" fmla="*/ 2422441 w 2425938"/>
              <a:gd name="connsiteY17" fmla="*/ 1877880 h 260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25938" h="2603756">
                <a:moveTo>
                  <a:pt x="2423711" y="1877880"/>
                </a:moveTo>
                <a:lnTo>
                  <a:pt x="1236144" y="2463408"/>
                </a:lnTo>
                <a:cubicBezTo>
                  <a:pt x="937665" y="2610742"/>
                  <a:pt x="665858" y="2594231"/>
                  <a:pt x="429615" y="2415143"/>
                </a:cubicBezTo>
                <a:cubicBezTo>
                  <a:pt x="251797" y="2280510"/>
                  <a:pt x="160348" y="2098882"/>
                  <a:pt x="160348" y="2097612"/>
                </a:cubicBezTo>
                <a:lnTo>
                  <a:pt x="146377" y="2069669"/>
                </a:lnTo>
                <a:cubicBezTo>
                  <a:pt x="-957" y="1771190"/>
                  <a:pt x="15554" y="1499383"/>
                  <a:pt x="194642" y="1263139"/>
                </a:cubicBezTo>
                <a:cubicBezTo>
                  <a:pt x="329275" y="1085322"/>
                  <a:pt x="509632" y="995143"/>
                  <a:pt x="512173" y="993873"/>
                </a:cubicBezTo>
                <a:lnTo>
                  <a:pt x="2423711" y="51440"/>
                </a:lnTo>
                <a:lnTo>
                  <a:pt x="2423711" y="9526"/>
                </a:lnTo>
                <a:lnTo>
                  <a:pt x="494391" y="960850"/>
                </a:lnTo>
                <a:cubicBezTo>
                  <a:pt x="486770" y="964660"/>
                  <a:pt x="303873" y="1056109"/>
                  <a:pt x="164159" y="1240277"/>
                </a:cubicBezTo>
                <a:cubicBezTo>
                  <a:pt x="34606" y="1411744"/>
                  <a:pt x="-80976" y="1697522"/>
                  <a:pt x="112083" y="2088721"/>
                </a:cubicBezTo>
                <a:lnTo>
                  <a:pt x="126055" y="2116664"/>
                </a:lnTo>
                <a:cubicBezTo>
                  <a:pt x="129865" y="2124284"/>
                  <a:pt x="221315" y="2307182"/>
                  <a:pt x="405483" y="2446896"/>
                </a:cubicBezTo>
                <a:cubicBezTo>
                  <a:pt x="510903" y="2526914"/>
                  <a:pt x="660778" y="2601851"/>
                  <a:pt x="851296" y="2601851"/>
                </a:cubicBezTo>
                <a:cubicBezTo>
                  <a:pt x="969418" y="2601851"/>
                  <a:pt x="1104052" y="2572638"/>
                  <a:pt x="1252656" y="2498971"/>
                </a:cubicBezTo>
                <a:lnTo>
                  <a:pt x="2422441" y="1922334"/>
                </a:lnTo>
                <a:lnTo>
                  <a:pt x="2422441" y="1877880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/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49472789-B79C-464F-9D88-E51F8B5062D3}"/>
              </a:ext>
            </a:extLst>
          </p:cNvPr>
          <p:cNvSpPr/>
          <p:nvPr userDrawn="1"/>
        </p:nvSpPr>
        <p:spPr>
          <a:xfrm>
            <a:off x="-7144" y="2340318"/>
            <a:ext cx="2152862" cy="2540250"/>
          </a:xfrm>
          <a:custGeom>
            <a:avLst/>
            <a:gdLst>
              <a:gd name="connsiteX0" fmla="*/ 2481189 w 2870482"/>
              <a:gd name="connsiteY0" fmla="*/ 1064887 h 2540250"/>
              <a:gd name="connsiteX1" fmla="*/ 1678470 w 2870482"/>
              <a:gd name="connsiteY1" fmla="*/ 1461166 h 2540250"/>
              <a:gd name="connsiteX2" fmla="*/ 1406664 w 2870482"/>
              <a:gd name="connsiteY2" fmla="*/ 1448465 h 2540250"/>
              <a:gd name="connsiteX3" fmla="*/ 9526 w 2870482"/>
              <a:gd name="connsiteY3" fmla="*/ 2136873 h 2540250"/>
              <a:gd name="connsiteX4" fmla="*/ 9526 w 2870482"/>
              <a:gd name="connsiteY4" fmla="*/ 2531882 h 2540250"/>
              <a:gd name="connsiteX5" fmla="*/ 1564159 w 2870482"/>
              <a:gd name="connsiteY5" fmla="*/ 1765996 h 2540250"/>
              <a:gd name="connsiteX6" fmla="*/ 1708953 w 2870482"/>
              <a:gd name="connsiteY6" fmla="*/ 1500540 h 2540250"/>
              <a:gd name="connsiteX7" fmla="*/ 1706413 w 2870482"/>
              <a:gd name="connsiteY7" fmla="*/ 1494189 h 2540250"/>
              <a:gd name="connsiteX8" fmla="*/ 1703873 w 2870482"/>
              <a:gd name="connsiteY8" fmla="*/ 1490379 h 2540250"/>
              <a:gd name="connsiteX9" fmla="*/ 2498971 w 2870482"/>
              <a:gd name="connsiteY9" fmla="*/ 1097910 h 2540250"/>
              <a:gd name="connsiteX10" fmla="*/ 2806341 w 2870482"/>
              <a:gd name="connsiteY10" fmla="*/ 330755 h 2540250"/>
              <a:gd name="connsiteX11" fmla="*/ 2797450 w 2870482"/>
              <a:gd name="connsiteY11" fmla="*/ 312973 h 2540250"/>
              <a:gd name="connsiteX12" fmla="*/ 2002352 w 2870482"/>
              <a:gd name="connsiteY12" fmla="*/ 90701 h 2540250"/>
              <a:gd name="connsiteX13" fmla="*/ 9526 w 2870482"/>
              <a:gd name="connsiteY13" fmla="*/ 1073778 h 2540250"/>
              <a:gd name="connsiteX14" fmla="*/ 9526 w 2870482"/>
              <a:gd name="connsiteY14" fmla="*/ 1115692 h 2540250"/>
              <a:gd name="connsiteX15" fmla="*/ 2017594 w 2870482"/>
              <a:gd name="connsiteY15" fmla="*/ 124994 h 2540250"/>
              <a:gd name="connsiteX16" fmla="*/ 2582799 w 2870482"/>
              <a:gd name="connsiteY16" fmla="*/ 131345 h 2540250"/>
              <a:gd name="connsiteX17" fmla="*/ 2761887 w 2870482"/>
              <a:gd name="connsiteY17" fmla="*/ 330755 h 2540250"/>
              <a:gd name="connsiteX18" fmla="*/ 2770778 w 2870482"/>
              <a:gd name="connsiteY18" fmla="*/ 348536 h 2540250"/>
              <a:gd name="connsiteX19" fmla="*/ 2712352 w 2870482"/>
              <a:gd name="connsiteY19" fmla="*/ 876908 h 2540250"/>
              <a:gd name="connsiteX20" fmla="*/ 2481189 w 2870482"/>
              <a:gd name="connsiteY20" fmla="*/ 1064887 h 2540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70482" h="2540250">
                <a:moveTo>
                  <a:pt x="2481189" y="1064887"/>
                </a:moveTo>
                <a:lnTo>
                  <a:pt x="1678470" y="1461166"/>
                </a:lnTo>
                <a:cubicBezTo>
                  <a:pt x="1640366" y="1423062"/>
                  <a:pt x="1556538" y="1374797"/>
                  <a:pt x="1406664" y="1448465"/>
                </a:cubicBezTo>
                <a:lnTo>
                  <a:pt x="9526" y="2136873"/>
                </a:lnTo>
                <a:lnTo>
                  <a:pt x="9526" y="2531882"/>
                </a:lnTo>
                <a:lnTo>
                  <a:pt x="1564159" y="1765996"/>
                </a:lnTo>
                <a:cubicBezTo>
                  <a:pt x="1564159" y="1765996"/>
                  <a:pt x="1785161" y="1656765"/>
                  <a:pt x="1708953" y="1500540"/>
                </a:cubicBezTo>
                <a:lnTo>
                  <a:pt x="1706413" y="1494189"/>
                </a:lnTo>
                <a:cubicBezTo>
                  <a:pt x="1706413" y="1494189"/>
                  <a:pt x="1705143" y="1492919"/>
                  <a:pt x="1703873" y="1490379"/>
                </a:cubicBezTo>
                <a:lnTo>
                  <a:pt x="2498971" y="1097910"/>
                </a:lnTo>
                <a:cubicBezTo>
                  <a:pt x="2504051" y="1095370"/>
                  <a:pt x="3047665" y="819753"/>
                  <a:pt x="2806341" y="330755"/>
                </a:cubicBezTo>
                <a:lnTo>
                  <a:pt x="2797450" y="312973"/>
                </a:lnTo>
                <a:cubicBezTo>
                  <a:pt x="2794910" y="307892"/>
                  <a:pt x="2547236" y="-178566"/>
                  <a:pt x="2002352" y="90701"/>
                </a:cubicBezTo>
                <a:lnTo>
                  <a:pt x="9526" y="1073778"/>
                </a:lnTo>
                <a:lnTo>
                  <a:pt x="9526" y="1115692"/>
                </a:lnTo>
                <a:lnTo>
                  <a:pt x="2017594" y="124994"/>
                </a:lnTo>
                <a:cubicBezTo>
                  <a:pt x="2232245" y="19574"/>
                  <a:pt x="2421493" y="20844"/>
                  <a:pt x="2582799" y="131345"/>
                </a:cubicBezTo>
                <a:cubicBezTo>
                  <a:pt x="2703461" y="213903"/>
                  <a:pt x="2761887" y="329484"/>
                  <a:pt x="2761887" y="330755"/>
                </a:cubicBezTo>
                <a:lnTo>
                  <a:pt x="2770778" y="348536"/>
                </a:lnTo>
                <a:cubicBezTo>
                  <a:pt x="2864767" y="539055"/>
                  <a:pt x="2845715" y="716873"/>
                  <a:pt x="2712352" y="876908"/>
                </a:cubicBezTo>
                <a:cubicBezTo>
                  <a:pt x="2613282" y="998840"/>
                  <a:pt x="2482459" y="1063617"/>
                  <a:pt x="2481189" y="1064887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</p:spTree>
    <p:extLst>
      <p:ext uri="{BB962C8B-B14F-4D97-AF65-F5344CB8AC3E}">
        <p14:creationId xmlns:p14="http://schemas.microsoft.com/office/powerpoint/2010/main" val="2213150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6BE8D45D-1E08-4F59-96CC-EA53D7CA6AB0}"/>
              </a:ext>
            </a:extLst>
          </p:cNvPr>
          <p:cNvSpPr/>
          <p:nvPr userDrawn="1"/>
        </p:nvSpPr>
        <p:spPr>
          <a:xfrm>
            <a:off x="8170065" y="5803030"/>
            <a:ext cx="2889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8E968353-82DA-42A2-88B6-AEFCF124AF4E}"/>
              </a:ext>
            </a:extLst>
          </p:cNvPr>
          <p:cNvSpPr/>
          <p:nvPr userDrawn="1"/>
        </p:nvSpPr>
        <p:spPr>
          <a:xfrm>
            <a:off x="8500719" y="5787812"/>
            <a:ext cx="652882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32065" y="1474970"/>
            <a:ext cx="3296444" cy="676275"/>
          </a:xfrm>
        </p:spPr>
        <p:txBody>
          <a:bodyPr anchor="b">
            <a:normAutofit/>
          </a:bodyPr>
          <a:lstStyle>
            <a:lvl1pPr algn="l">
              <a:defRPr sz="3000"/>
            </a:lvl1pPr>
          </a:lstStyle>
          <a:p>
            <a:r>
              <a:rPr lang="en-US" dirty="0"/>
              <a:t>CHART SLIDE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80B6D-FC81-4B1B-94D9-F05B0E7C2175}" type="datetime1">
              <a:rPr lang="en-US" smtClean="0"/>
              <a:t>9/23/2026</a:t>
            </a:fld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218" y="579777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C990C5BD-BC2C-4822-AA4E-446B77052F2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237417" y="2592570"/>
            <a:ext cx="4223164" cy="701675"/>
          </a:xfrm>
        </p:spPr>
        <p:txBody>
          <a:bodyPr>
            <a:noAutofit/>
          </a:bodyPr>
          <a:lstStyle>
            <a:lvl1pPr marL="0" indent="0" algn="l">
              <a:buNone/>
              <a:defRPr sz="1350" b="1" i="0"/>
            </a:lvl1pPr>
            <a:lvl2pPr marL="342900" indent="0">
              <a:buNone/>
              <a:defRPr sz="1350" b="1" i="1"/>
            </a:lvl2pPr>
            <a:lvl3pPr marL="685800" indent="0">
              <a:buNone/>
              <a:defRPr sz="1350" b="1" i="1"/>
            </a:lvl3pPr>
            <a:lvl4pPr marL="1028700" indent="0">
              <a:buNone/>
              <a:defRPr sz="1350" b="1" i="1"/>
            </a:lvl4pPr>
            <a:lvl5pPr marL="1371600" indent="0">
              <a:buNone/>
              <a:defRPr sz="1350" b="1" i="1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B971AAD9-2660-4922-9B41-C45976A31C4F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4594789" y="3719428"/>
            <a:ext cx="1198417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350" b="1">
                <a:solidFill>
                  <a:schemeClr val="accent3"/>
                </a:solidFill>
                <a:latin typeface="+mj-lt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30%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527B617A-AB11-44E9-B2E2-53B7F35CD96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594790" y="3990709"/>
            <a:ext cx="1198417" cy="365125"/>
          </a:xfrm>
        </p:spPr>
        <p:txBody>
          <a:bodyPr>
            <a:normAutofit/>
          </a:bodyPr>
          <a:lstStyle>
            <a:lvl1pPr marL="0" indent="0">
              <a:spcBef>
                <a:spcPts val="450"/>
              </a:spcBef>
              <a:buClr>
                <a:schemeClr val="accent3"/>
              </a:buClr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E9080FED-3BFC-4CCC-8B5A-A2942CA5CF36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4594808" y="4451493"/>
            <a:ext cx="1198417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350" b="1">
                <a:solidFill>
                  <a:schemeClr val="accent3"/>
                </a:solidFill>
                <a:latin typeface="+mj-lt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10%</a:t>
            </a:r>
          </a:p>
        </p:txBody>
      </p:sp>
      <p:sp>
        <p:nvSpPr>
          <p:cNvPr id="25" name="Text Placeholder 26">
            <a:extLst>
              <a:ext uri="{FF2B5EF4-FFF2-40B4-BE49-F238E27FC236}">
                <a16:creationId xmlns:a16="http://schemas.microsoft.com/office/drawing/2014/main" id="{E7EC8229-D712-4FD1-990B-9212FC211A9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594809" y="4722774"/>
            <a:ext cx="1198417" cy="365125"/>
          </a:xfrm>
        </p:spPr>
        <p:txBody>
          <a:bodyPr>
            <a:normAutofit/>
          </a:bodyPr>
          <a:lstStyle>
            <a:lvl1pPr marL="0" indent="0">
              <a:spcBef>
                <a:spcPts val="450"/>
              </a:spcBef>
              <a:buClr>
                <a:schemeClr val="accent3"/>
              </a:buClr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7341020-DCB7-4CC5-BE55-AAAF421822ED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6049425" y="3719428"/>
            <a:ext cx="1198417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350" b="1">
                <a:solidFill>
                  <a:schemeClr val="accent3"/>
                </a:solidFill>
                <a:latin typeface="+mj-lt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25%</a:t>
            </a:r>
          </a:p>
        </p:txBody>
      </p:sp>
      <p:sp>
        <p:nvSpPr>
          <p:cNvPr id="29" name="Text Placeholder 26">
            <a:extLst>
              <a:ext uri="{FF2B5EF4-FFF2-40B4-BE49-F238E27FC236}">
                <a16:creationId xmlns:a16="http://schemas.microsoft.com/office/drawing/2014/main" id="{B1896019-AE20-47E2-AA66-ED9D16B2DAF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49425" y="3990709"/>
            <a:ext cx="1198417" cy="365125"/>
          </a:xfrm>
        </p:spPr>
        <p:txBody>
          <a:bodyPr>
            <a:normAutofit/>
          </a:bodyPr>
          <a:lstStyle>
            <a:lvl1pPr marL="0" indent="0">
              <a:spcBef>
                <a:spcPts val="450"/>
              </a:spcBef>
              <a:buClr>
                <a:schemeClr val="accent3"/>
              </a:buClr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212C49D2-92E0-4567-8BD4-9B8FC0536701}"/>
              </a:ext>
            </a:extLst>
          </p:cNvPr>
          <p:cNvSpPr>
            <a:spLocks noGrp="1"/>
          </p:cNvSpPr>
          <p:nvPr>
            <p:ph type="body" idx="26" hasCustomPrompt="1"/>
          </p:nvPr>
        </p:nvSpPr>
        <p:spPr>
          <a:xfrm>
            <a:off x="6049443" y="4451493"/>
            <a:ext cx="1198417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350" b="1">
                <a:solidFill>
                  <a:schemeClr val="accent3"/>
                </a:solidFill>
                <a:latin typeface="+mj-lt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10%</a:t>
            </a:r>
          </a:p>
        </p:txBody>
      </p:sp>
      <p:sp>
        <p:nvSpPr>
          <p:cNvPr id="33" name="Text Placeholder 26">
            <a:extLst>
              <a:ext uri="{FF2B5EF4-FFF2-40B4-BE49-F238E27FC236}">
                <a16:creationId xmlns:a16="http://schemas.microsoft.com/office/drawing/2014/main" id="{6B5DA211-72E1-4B00-AA61-980CE5A3456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49444" y="4722774"/>
            <a:ext cx="1198417" cy="365125"/>
          </a:xfrm>
        </p:spPr>
        <p:txBody>
          <a:bodyPr>
            <a:normAutofit/>
          </a:bodyPr>
          <a:lstStyle>
            <a:lvl1pPr marL="0" indent="0">
              <a:spcBef>
                <a:spcPts val="450"/>
              </a:spcBef>
              <a:buClr>
                <a:schemeClr val="accent3"/>
              </a:buClr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A7CF7C63-619A-46EE-AF36-FCA26441A064}"/>
              </a:ext>
            </a:extLst>
          </p:cNvPr>
          <p:cNvSpPr>
            <a:spLocks noGrp="1"/>
          </p:cNvSpPr>
          <p:nvPr>
            <p:ph type="body" idx="28" hasCustomPrompt="1"/>
          </p:nvPr>
        </p:nvSpPr>
        <p:spPr>
          <a:xfrm>
            <a:off x="7504060" y="3719428"/>
            <a:ext cx="1198417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350" b="1">
                <a:solidFill>
                  <a:schemeClr val="accent3"/>
                </a:solidFill>
                <a:latin typeface="+mj-lt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20%</a:t>
            </a:r>
          </a:p>
        </p:txBody>
      </p:sp>
      <p:sp>
        <p:nvSpPr>
          <p:cNvPr id="36" name="Text Placeholder 26">
            <a:extLst>
              <a:ext uri="{FF2B5EF4-FFF2-40B4-BE49-F238E27FC236}">
                <a16:creationId xmlns:a16="http://schemas.microsoft.com/office/drawing/2014/main" id="{92E0EA61-C10D-4760-B03F-F27BCF1FC24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504061" y="3990709"/>
            <a:ext cx="1198417" cy="365125"/>
          </a:xfrm>
        </p:spPr>
        <p:txBody>
          <a:bodyPr>
            <a:normAutofit/>
          </a:bodyPr>
          <a:lstStyle>
            <a:lvl1pPr marL="0" indent="0">
              <a:spcBef>
                <a:spcPts val="450"/>
              </a:spcBef>
              <a:buClr>
                <a:schemeClr val="accent3"/>
              </a:buClr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1A3A14FA-D9E9-4000-B30C-14CADBFE48F6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7504079" y="4451493"/>
            <a:ext cx="1198417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350" b="1">
                <a:solidFill>
                  <a:schemeClr val="accent3"/>
                </a:solidFill>
                <a:latin typeface="+mj-lt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5%</a:t>
            </a:r>
          </a:p>
        </p:txBody>
      </p:sp>
      <p:sp>
        <p:nvSpPr>
          <p:cNvPr id="39" name="Text Placeholder 26">
            <a:extLst>
              <a:ext uri="{FF2B5EF4-FFF2-40B4-BE49-F238E27FC236}">
                <a16:creationId xmlns:a16="http://schemas.microsoft.com/office/drawing/2014/main" id="{0FBCB607-92E0-4206-871B-10CAEB3377B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504080" y="4722774"/>
            <a:ext cx="1198417" cy="365125"/>
          </a:xfrm>
        </p:spPr>
        <p:txBody>
          <a:bodyPr>
            <a:normAutofit/>
          </a:bodyPr>
          <a:lstStyle>
            <a:lvl1pPr marL="0" indent="0">
              <a:spcBef>
                <a:spcPts val="450"/>
              </a:spcBef>
              <a:buClr>
                <a:schemeClr val="accent3"/>
              </a:buClr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19" name="Chart Placeholder 18">
            <a:extLst>
              <a:ext uri="{FF2B5EF4-FFF2-40B4-BE49-F238E27FC236}">
                <a16:creationId xmlns:a16="http://schemas.microsoft.com/office/drawing/2014/main" id="{08CD548A-F4DA-41C7-BC55-620C696D5A6A}"/>
              </a:ext>
            </a:extLst>
          </p:cNvPr>
          <p:cNvSpPr>
            <a:spLocks noGrp="1"/>
          </p:cNvSpPr>
          <p:nvPr>
            <p:ph type="chart" sz="quarter" idx="32"/>
          </p:nvPr>
        </p:nvSpPr>
        <p:spPr>
          <a:xfrm>
            <a:off x="683419" y="908051"/>
            <a:ext cx="3213497" cy="4365625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chart</a:t>
            </a:r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D0A213E0-4DC9-4F6A-98B8-21DE9AE2D9B0}"/>
              </a:ext>
            </a:extLst>
          </p:cNvPr>
          <p:cNvGrpSpPr/>
          <p:nvPr userDrawn="1"/>
        </p:nvGrpSpPr>
        <p:grpSpPr>
          <a:xfrm>
            <a:off x="7506264" y="0"/>
            <a:ext cx="16416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24312820-32BB-4DFC-B775-2031DE03F33E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F9B4581F-B122-40B8-BE37-64894A713B38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C7CF8C75-A610-43BA-923F-335A6051357D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56793F9B-5B71-414E-9CB2-2B76F8308871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9807DE94-0E8D-4E1B-A7D2-E0F91AF2E54C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7BC592BA-C191-49B5-8F41-8E14CFFDAC40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 dirty="0"/>
            </a:p>
          </p:txBody>
        </p:sp>
      </p:grpSp>
      <p:sp>
        <p:nvSpPr>
          <p:cNvPr id="3" name="Graphic 50">
            <a:extLst>
              <a:ext uri="{FF2B5EF4-FFF2-40B4-BE49-F238E27FC236}">
                <a16:creationId xmlns:a16="http://schemas.microsoft.com/office/drawing/2014/main" id="{33AA43FA-C2DC-406C-BFE6-A2A804112236}"/>
              </a:ext>
            </a:extLst>
          </p:cNvPr>
          <p:cNvSpPr/>
          <p:nvPr/>
        </p:nvSpPr>
        <p:spPr>
          <a:xfrm>
            <a:off x="4298865" y="2267880"/>
            <a:ext cx="2262656" cy="165305"/>
          </a:xfrm>
          <a:custGeom>
            <a:avLst/>
            <a:gdLst>
              <a:gd name="connsiteX0" fmla="*/ 2957222 w 3016875"/>
              <a:gd name="connsiteY0" fmla="*/ 159503 h 165304"/>
              <a:gd name="connsiteX1" fmla="*/ 71329 w 3016875"/>
              <a:gd name="connsiteY1" fmla="*/ 159503 h 165304"/>
              <a:gd name="connsiteX2" fmla="*/ 9059 w 3016875"/>
              <a:gd name="connsiteY2" fmla="*/ 84480 h 165304"/>
              <a:gd name="connsiteX3" fmla="*/ 9059 w 3016875"/>
              <a:gd name="connsiteY3" fmla="*/ 84480 h 165304"/>
              <a:gd name="connsiteX4" fmla="*/ 71329 w 3016875"/>
              <a:gd name="connsiteY4" fmla="*/ 10729 h 165304"/>
              <a:gd name="connsiteX5" fmla="*/ 2956149 w 3016875"/>
              <a:gd name="connsiteY5" fmla="*/ 10729 h 165304"/>
              <a:gd name="connsiteX6" fmla="*/ 3018419 w 3016875"/>
              <a:gd name="connsiteY6" fmla="*/ 84480 h 165304"/>
              <a:gd name="connsiteX7" fmla="*/ 3018419 w 3016875"/>
              <a:gd name="connsiteY7" fmla="*/ 84480 h 165304"/>
              <a:gd name="connsiteX8" fmla="*/ 2957222 w 3016875"/>
              <a:gd name="connsiteY8" fmla="*/ 159503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16875" h="165304">
                <a:moveTo>
                  <a:pt x="2957222" y="159503"/>
                </a:moveTo>
                <a:lnTo>
                  <a:pt x="71329" y="159503"/>
                </a:lnTo>
                <a:cubicBezTo>
                  <a:pt x="36973" y="159503"/>
                  <a:pt x="9059" y="125171"/>
                  <a:pt x="9059" y="84480"/>
                </a:cubicBezTo>
                <a:lnTo>
                  <a:pt x="9059" y="84480"/>
                </a:lnTo>
                <a:cubicBezTo>
                  <a:pt x="9059" y="43790"/>
                  <a:pt x="36973" y="10729"/>
                  <a:pt x="71329" y="10729"/>
                </a:cubicBezTo>
                <a:lnTo>
                  <a:pt x="2956149" y="10729"/>
                </a:lnTo>
                <a:cubicBezTo>
                  <a:pt x="2990505" y="10729"/>
                  <a:pt x="3018419" y="43790"/>
                  <a:pt x="3018419" y="84480"/>
                </a:cubicBezTo>
                <a:lnTo>
                  <a:pt x="3018419" y="84480"/>
                </a:lnTo>
                <a:cubicBezTo>
                  <a:pt x="3019492" y="125171"/>
                  <a:pt x="2991578" y="159503"/>
                  <a:pt x="2957222" y="159503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0716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</p:spTree>
    <p:extLst>
      <p:ext uri="{BB962C8B-B14F-4D97-AF65-F5344CB8AC3E}">
        <p14:creationId xmlns:p14="http://schemas.microsoft.com/office/powerpoint/2010/main" val="40789254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ide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>
            <a:extLst>
              <a:ext uri="{FF2B5EF4-FFF2-40B4-BE49-F238E27FC236}">
                <a16:creationId xmlns:a16="http://schemas.microsoft.com/office/drawing/2014/main" id="{DD823940-1850-4484-BDCE-3D9B898D6787}"/>
              </a:ext>
            </a:extLst>
          </p:cNvPr>
          <p:cNvSpPr/>
          <p:nvPr userDrawn="1"/>
        </p:nvSpPr>
        <p:spPr>
          <a:xfrm>
            <a:off x="8170065" y="5803030"/>
            <a:ext cx="2889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/>
          </a:p>
        </p:txBody>
      </p:sp>
      <p:sp>
        <p:nvSpPr>
          <p:cNvPr id="26" name="Graphic 12">
            <a:extLst>
              <a:ext uri="{FF2B5EF4-FFF2-40B4-BE49-F238E27FC236}">
                <a16:creationId xmlns:a16="http://schemas.microsoft.com/office/drawing/2014/main" id="{6FFA8582-48C8-4154-ACF0-5F6412FAAE0C}"/>
              </a:ext>
            </a:extLst>
          </p:cNvPr>
          <p:cNvSpPr/>
          <p:nvPr userDrawn="1"/>
        </p:nvSpPr>
        <p:spPr>
          <a:xfrm>
            <a:off x="8500719" y="5787812"/>
            <a:ext cx="652882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8" name="Media Placeholder 7">
            <a:extLst>
              <a:ext uri="{FF2B5EF4-FFF2-40B4-BE49-F238E27FC236}">
                <a16:creationId xmlns:a16="http://schemas.microsoft.com/office/drawing/2014/main" id="{FBCC61A6-FEB7-4CD2-9686-FB5F1EB66A10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683419" y="908050"/>
            <a:ext cx="7777163" cy="46609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media</a:t>
            </a:r>
            <a:endParaRPr lang="ru-RU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208BCD-3B7E-49DF-8BF5-68AE9DD7D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217" y="5797770"/>
            <a:ext cx="1791083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1517C1-CBB7-46B0-99AA-851210402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8EAB5B0-43C3-4F9F-98FF-253CBE6C9668}"/>
              </a:ext>
            </a:extLst>
          </p:cNvPr>
          <p:cNvSpPr/>
          <p:nvPr/>
        </p:nvSpPr>
        <p:spPr>
          <a:xfrm>
            <a:off x="6605571" y="2003790"/>
            <a:ext cx="581401" cy="774776"/>
          </a:xfrm>
          <a:custGeom>
            <a:avLst/>
            <a:gdLst>
              <a:gd name="connsiteX0" fmla="*/ 388023 w 774776"/>
              <a:gd name="connsiteY0" fmla="*/ 766520 h 774776"/>
              <a:gd name="connsiteX1" fmla="*/ 9526 w 774776"/>
              <a:gd name="connsiteY1" fmla="*/ 388023 h 774776"/>
              <a:gd name="connsiteX2" fmla="*/ 388023 w 774776"/>
              <a:gd name="connsiteY2" fmla="*/ 9526 h 774776"/>
              <a:gd name="connsiteX3" fmla="*/ 766521 w 774776"/>
              <a:gd name="connsiteY3" fmla="*/ 388023 h 774776"/>
              <a:gd name="connsiteX4" fmla="*/ 388023 w 774776"/>
              <a:gd name="connsiteY4" fmla="*/ 766520 h 774776"/>
              <a:gd name="connsiteX5" fmla="*/ 388023 w 774776"/>
              <a:gd name="connsiteY5" fmla="*/ 48900 h 774776"/>
              <a:gd name="connsiteX6" fmla="*/ 47630 w 774776"/>
              <a:gd name="connsiteY6" fmla="*/ 389293 h 774776"/>
              <a:gd name="connsiteX7" fmla="*/ 388023 w 774776"/>
              <a:gd name="connsiteY7" fmla="*/ 729687 h 774776"/>
              <a:gd name="connsiteX8" fmla="*/ 728417 w 774776"/>
              <a:gd name="connsiteY8" fmla="*/ 389293 h 774776"/>
              <a:gd name="connsiteX9" fmla="*/ 388023 w 774776"/>
              <a:gd name="connsiteY9" fmla="*/ 48900 h 774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74776" h="774776">
                <a:moveTo>
                  <a:pt x="388023" y="766520"/>
                </a:moveTo>
                <a:cubicBezTo>
                  <a:pt x="179723" y="766520"/>
                  <a:pt x="9526" y="596324"/>
                  <a:pt x="9526" y="388023"/>
                </a:cubicBezTo>
                <a:cubicBezTo>
                  <a:pt x="9526" y="179723"/>
                  <a:pt x="179723" y="9526"/>
                  <a:pt x="388023" y="9526"/>
                </a:cubicBezTo>
                <a:cubicBezTo>
                  <a:pt x="596324" y="9526"/>
                  <a:pt x="766521" y="179723"/>
                  <a:pt x="766521" y="388023"/>
                </a:cubicBezTo>
                <a:cubicBezTo>
                  <a:pt x="766521" y="596324"/>
                  <a:pt x="596324" y="766520"/>
                  <a:pt x="388023" y="766520"/>
                </a:cubicBezTo>
                <a:close/>
                <a:moveTo>
                  <a:pt x="388023" y="48900"/>
                </a:moveTo>
                <a:cubicBezTo>
                  <a:pt x="200045" y="48900"/>
                  <a:pt x="47630" y="201315"/>
                  <a:pt x="47630" y="389293"/>
                </a:cubicBezTo>
                <a:cubicBezTo>
                  <a:pt x="47630" y="577272"/>
                  <a:pt x="200045" y="729687"/>
                  <a:pt x="388023" y="729687"/>
                </a:cubicBezTo>
                <a:cubicBezTo>
                  <a:pt x="576002" y="729687"/>
                  <a:pt x="728417" y="577272"/>
                  <a:pt x="728417" y="389293"/>
                </a:cubicBezTo>
                <a:cubicBezTo>
                  <a:pt x="728417" y="201315"/>
                  <a:pt x="576002" y="48900"/>
                  <a:pt x="388023" y="4890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6A97B71-3A84-4844-BDB5-E3F77302BBC0}"/>
              </a:ext>
            </a:extLst>
          </p:cNvPr>
          <p:cNvSpPr/>
          <p:nvPr userDrawn="1"/>
        </p:nvSpPr>
        <p:spPr>
          <a:xfrm>
            <a:off x="7335034" y="430740"/>
            <a:ext cx="1810922" cy="2578354"/>
          </a:xfrm>
          <a:custGeom>
            <a:avLst/>
            <a:gdLst>
              <a:gd name="connsiteX0" fmla="*/ 2412164 w 2413237"/>
              <a:gd name="connsiteY0" fmla="*/ 12701 h 2578354"/>
              <a:gd name="connsiteX1" fmla="*/ 487924 w 2413237"/>
              <a:gd name="connsiteY1" fmla="*/ 962755 h 2578354"/>
              <a:gd name="connsiteX2" fmla="*/ 113238 w 2413237"/>
              <a:gd name="connsiteY2" fmla="*/ 2065224 h 2578354"/>
              <a:gd name="connsiteX3" fmla="*/ 127209 w 2413237"/>
              <a:gd name="connsiteY3" fmla="*/ 2093166 h 2578354"/>
              <a:gd name="connsiteX4" fmla="*/ 1229678 w 2413237"/>
              <a:gd name="connsiteY4" fmla="*/ 2467853 h 2578354"/>
              <a:gd name="connsiteX5" fmla="*/ 2412164 w 2413237"/>
              <a:gd name="connsiteY5" fmla="*/ 1884866 h 2578354"/>
              <a:gd name="connsiteX6" fmla="*/ 2412164 w 2413237"/>
              <a:gd name="connsiteY6" fmla="*/ 12701 h 2578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3237" h="2578354">
                <a:moveTo>
                  <a:pt x="2412164" y="12701"/>
                </a:moveTo>
                <a:lnTo>
                  <a:pt x="487924" y="962755"/>
                </a:lnTo>
                <a:cubicBezTo>
                  <a:pt x="487924" y="962755"/>
                  <a:pt x="-250018" y="1327281"/>
                  <a:pt x="113238" y="2065224"/>
                </a:cubicBezTo>
                <a:lnTo>
                  <a:pt x="127209" y="2093166"/>
                </a:lnTo>
                <a:cubicBezTo>
                  <a:pt x="127209" y="2093166"/>
                  <a:pt x="491735" y="2831109"/>
                  <a:pt x="1229678" y="2467853"/>
                </a:cubicBezTo>
                <a:lnTo>
                  <a:pt x="2412164" y="1884866"/>
                </a:lnTo>
                <a:lnTo>
                  <a:pt x="2412164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30939C4-65C9-4508-8EFE-F715B9946844}"/>
              </a:ext>
            </a:extLst>
          </p:cNvPr>
          <p:cNvSpPr/>
          <p:nvPr/>
        </p:nvSpPr>
        <p:spPr>
          <a:xfrm>
            <a:off x="7322081" y="410418"/>
            <a:ext cx="1829983" cy="2616458"/>
          </a:xfrm>
          <a:custGeom>
            <a:avLst/>
            <a:gdLst>
              <a:gd name="connsiteX0" fmla="*/ 2429427 w 2438640"/>
              <a:gd name="connsiteY0" fmla="*/ 1882326 h 2616457"/>
              <a:gd name="connsiteX1" fmla="*/ 1238050 w 2438640"/>
              <a:gd name="connsiteY1" fmla="*/ 2469123 h 2616457"/>
              <a:gd name="connsiteX2" fmla="*/ 431520 w 2438640"/>
              <a:gd name="connsiteY2" fmla="*/ 2420859 h 2616457"/>
              <a:gd name="connsiteX3" fmla="*/ 162253 w 2438640"/>
              <a:gd name="connsiteY3" fmla="*/ 2103327 h 2616457"/>
              <a:gd name="connsiteX4" fmla="*/ 148282 w 2438640"/>
              <a:gd name="connsiteY4" fmla="*/ 2075385 h 2616457"/>
              <a:gd name="connsiteX5" fmla="*/ 196547 w 2438640"/>
              <a:gd name="connsiteY5" fmla="*/ 1268855 h 2616457"/>
              <a:gd name="connsiteX6" fmla="*/ 514078 w 2438640"/>
              <a:gd name="connsiteY6" fmla="*/ 999589 h 2616457"/>
              <a:gd name="connsiteX7" fmla="*/ 2430697 w 2438640"/>
              <a:gd name="connsiteY7" fmla="*/ 54615 h 2616457"/>
              <a:gd name="connsiteX8" fmla="*/ 2430697 w 2438640"/>
              <a:gd name="connsiteY8" fmla="*/ 12701 h 2616457"/>
              <a:gd name="connsiteX9" fmla="*/ 497567 w 2438640"/>
              <a:gd name="connsiteY9" fmla="*/ 965295 h 2616457"/>
              <a:gd name="connsiteX10" fmla="*/ 167334 w 2438640"/>
              <a:gd name="connsiteY10" fmla="*/ 1244723 h 2616457"/>
              <a:gd name="connsiteX11" fmla="*/ 115259 w 2438640"/>
              <a:gd name="connsiteY11" fmla="*/ 2093166 h 2616457"/>
              <a:gd name="connsiteX12" fmla="*/ 129231 w 2438640"/>
              <a:gd name="connsiteY12" fmla="*/ 2121109 h 2616457"/>
              <a:gd name="connsiteX13" fmla="*/ 408658 w 2438640"/>
              <a:gd name="connsiteY13" fmla="*/ 2451342 h 2616457"/>
              <a:gd name="connsiteX14" fmla="*/ 854472 w 2438640"/>
              <a:gd name="connsiteY14" fmla="*/ 2606297 h 2616457"/>
              <a:gd name="connsiteX15" fmla="*/ 1255831 w 2438640"/>
              <a:gd name="connsiteY15" fmla="*/ 2503417 h 2616457"/>
              <a:gd name="connsiteX16" fmla="*/ 2429427 w 2438640"/>
              <a:gd name="connsiteY16" fmla="*/ 1924240 h 2616457"/>
              <a:gd name="connsiteX17" fmla="*/ 2429427 w 2438640"/>
              <a:gd name="connsiteY17" fmla="*/ 1882326 h 2616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8640" h="2616457">
                <a:moveTo>
                  <a:pt x="2429427" y="1882326"/>
                </a:moveTo>
                <a:lnTo>
                  <a:pt x="1238050" y="2469123"/>
                </a:lnTo>
                <a:cubicBezTo>
                  <a:pt x="939570" y="2616458"/>
                  <a:pt x="667763" y="2599946"/>
                  <a:pt x="431520" y="2420859"/>
                </a:cubicBezTo>
                <a:cubicBezTo>
                  <a:pt x="253703" y="2286225"/>
                  <a:pt x="162253" y="2104598"/>
                  <a:pt x="162253" y="2103327"/>
                </a:cubicBezTo>
                <a:lnTo>
                  <a:pt x="148282" y="2075385"/>
                </a:lnTo>
                <a:cubicBezTo>
                  <a:pt x="947" y="1776905"/>
                  <a:pt x="17459" y="1505098"/>
                  <a:pt x="196547" y="1268855"/>
                </a:cubicBezTo>
                <a:cubicBezTo>
                  <a:pt x="331180" y="1091038"/>
                  <a:pt x="511538" y="1000859"/>
                  <a:pt x="514078" y="999589"/>
                </a:cubicBezTo>
                <a:lnTo>
                  <a:pt x="2430697" y="54615"/>
                </a:lnTo>
                <a:lnTo>
                  <a:pt x="2430697" y="12701"/>
                </a:lnTo>
                <a:lnTo>
                  <a:pt x="497567" y="965295"/>
                </a:lnTo>
                <a:cubicBezTo>
                  <a:pt x="489946" y="969106"/>
                  <a:pt x="307048" y="1060555"/>
                  <a:pt x="167334" y="1244723"/>
                </a:cubicBezTo>
                <a:cubicBezTo>
                  <a:pt x="37781" y="1416190"/>
                  <a:pt x="-77800" y="1701968"/>
                  <a:pt x="115259" y="2093166"/>
                </a:cubicBezTo>
                <a:lnTo>
                  <a:pt x="129231" y="2121109"/>
                </a:lnTo>
                <a:cubicBezTo>
                  <a:pt x="133041" y="2128730"/>
                  <a:pt x="224490" y="2311628"/>
                  <a:pt x="408658" y="2451342"/>
                </a:cubicBezTo>
                <a:cubicBezTo>
                  <a:pt x="514078" y="2531359"/>
                  <a:pt x="663953" y="2606297"/>
                  <a:pt x="854472" y="2606297"/>
                </a:cubicBezTo>
                <a:cubicBezTo>
                  <a:pt x="972593" y="2606297"/>
                  <a:pt x="1107227" y="2577084"/>
                  <a:pt x="1255831" y="2503417"/>
                </a:cubicBezTo>
                <a:lnTo>
                  <a:pt x="2429427" y="1924240"/>
                </a:lnTo>
                <a:lnTo>
                  <a:pt x="2429427" y="1882326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59BB951-621D-4456-A832-116187764B2E}"/>
              </a:ext>
            </a:extLst>
          </p:cNvPr>
          <p:cNvSpPr/>
          <p:nvPr userDrawn="1"/>
        </p:nvSpPr>
        <p:spPr>
          <a:xfrm>
            <a:off x="5505736" y="-16344"/>
            <a:ext cx="3640904" cy="2273524"/>
          </a:xfrm>
          <a:custGeom>
            <a:avLst/>
            <a:gdLst>
              <a:gd name="connsiteX0" fmla="*/ 4849891 w 4851877"/>
              <a:gd name="connsiteY0" fmla="*/ 12701 h 2273523"/>
              <a:gd name="connsiteX1" fmla="*/ 2808800 w 4851877"/>
              <a:gd name="connsiteY1" fmla="*/ 12701 h 2273523"/>
              <a:gd name="connsiteX2" fmla="*/ 371430 w 4851877"/>
              <a:gd name="connsiteY2" fmla="*/ 1214240 h 2273523"/>
              <a:gd name="connsiteX3" fmla="*/ 72951 w 4851877"/>
              <a:gd name="connsiteY3" fmla="*/ 1955993 h 2273523"/>
              <a:gd name="connsiteX4" fmla="*/ 81841 w 4851877"/>
              <a:gd name="connsiteY4" fmla="*/ 1973774 h 2273523"/>
              <a:gd name="connsiteX5" fmla="*/ 851538 w 4851877"/>
              <a:gd name="connsiteY5" fmla="*/ 2188426 h 2273523"/>
              <a:gd name="connsiteX6" fmla="*/ 4849891 w 4851877"/>
              <a:gd name="connsiteY6" fmla="*/ 217191 h 2273523"/>
              <a:gd name="connsiteX7" fmla="*/ 4849891 w 4851877"/>
              <a:gd name="connsiteY7" fmla="*/ 12701 h 227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1877" h="2273523">
                <a:moveTo>
                  <a:pt x="4849891" y="12701"/>
                </a:moveTo>
                <a:lnTo>
                  <a:pt x="2808800" y="12701"/>
                </a:lnTo>
                <a:lnTo>
                  <a:pt x="371430" y="1214240"/>
                </a:lnTo>
                <a:cubicBezTo>
                  <a:pt x="371430" y="1214240"/>
                  <a:pt x="-163293" y="1478426"/>
                  <a:pt x="72951" y="1955993"/>
                </a:cubicBezTo>
                <a:lnTo>
                  <a:pt x="81841" y="1973774"/>
                </a:lnTo>
                <a:cubicBezTo>
                  <a:pt x="81841" y="1973774"/>
                  <a:pt x="316814" y="2451342"/>
                  <a:pt x="851538" y="2188426"/>
                </a:cubicBezTo>
                <a:lnTo>
                  <a:pt x="4849891" y="217191"/>
                </a:lnTo>
                <a:lnTo>
                  <a:pt x="484989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F8008CE-2F0A-4568-9C4A-C347A4880513}"/>
              </a:ext>
            </a:extLst>
          </p:cNvPr>
          <p:cNvSpPr/>
          <p:nvPr userDrawn="1"/>
        </p:nvSpPr>
        <p:spPr>
          <a:xfrm>
            <a:off x="5495668" y="-16344"/>
            <a:ext cx="3650435" cy="2298926"/>
          </a:xfrm>
          <a:custGeom>
            <a:avLst/>
            <a:gdLst>
              <a:gd name="connsiteX0" fmla="*/ 4863309 w 4864578"/>
              <a:gd name="connsiteY0" fmla="*/ 195599 h 2298926"/>
              <a:gd name="connsiteX1" fmla="*/ 857334 w 4864578"/>
              <a:gd name="connsiteY1" fmla="*/ 2170644 h 2298926"/>
              <a:gd name="connsiteX2" fmla="*/ 292129 w 4864578"/>
              <a:gd name="connsiteY2" fmla="*/ 2164293 h 2298926"/>
              <a:gd name="connsiteX3" fmla="*/ 113041 w 4864578"/>
              <a:gd name="connsiteY3" fmla="*/ 1964884 h 2298926"/>
              <a:gd name="connsiteX4" fmla="*/ 104150 w 4864578"/>
              <a:gd name="connsiteY4" fmla="*/ 1947102 h 2298926"/>
              <a:gd name="connsiteX5" fmla="*/ 162577 w 4864578"/>
              <a:gd name="connsiteY5" fmla="*/ 1418730 h 2298926"/>
              <a:gd name="connsiteX6" fmla="*/ 395009 w 4864578"/>
              <a:gd name="connsiteY6" fmla="*/ 1230751 h 2298926"/>
              <a:gd name="connsiteX7" fmla="*/ 395009 w 4864578"/>
              <a:gd name="connsiteY7" fmla="*/ 1230751 h 2298926"/>
              <a:gd name="connsiteX8" fmla="*/ 2865403 w 4864578"/>
              <a:gd name="connsiteY8" fmla="*/ 12701 h 2298926"/>
              <a:gd name="connsiteX9" fmla="*/ 2779034 w 4864578"/>
              <a:gd name="connsiteY9" fmla="*/ 12701 h 2298926"/>
              <a:gd name="connsiteX10" fmla="*/ 377227 w 4864578"/>
              <a:gd name="connsiteY10" fmla="*/ 1197728 h 2298926"/>
              <a:gd name="connsiteX11" fmla="*/ 133363 w 4864578"/>
              <a:gd name="connsiteY11" fmla="*/ 1394597 h 2298926"/>
              <a:gd name="connsiteX12" fmla="*/ 12701 w 4864578"/>
              <a:gd name="connsiteY12" fmla="*/ 1660054 h 2298926"/>
              <a:gd name="connsiteX13" fmla="*/ 12701 w 4864578"/>
              <a:gd name="connsiteY13" fmla="*/ 1780715 h 2298926"/>
              <a:gd name="connsiteX14" fmla="*/ 69857 w 4864578"/>
              <a:gd name="connsiteY14" fmla="*/ 1964884 h 2298926"/>
              <a:gd name="connsiteX15" fmla="*/ 78748 w 4864578"/>
              <a:gd name="connsiteY15" fmla="*/ 1982665 h 2298926"/>
              <a:gd name="connsiteX16" fmla="*/ 269267 w 4864578"/>
              <a:gd name="connsiteY16" fmla="*/ 2196046 h 2298926"/>
              <a:gd name="connsiteX17" fmla="*/ 560126 w 4864578"/>
              <a:gd name="connsiteY17" fmla="*/ 2286225 h 2298926"/>
              <a:gd name="connsiteX18" fmla="*/ 873847 w 4864578"/>
              <a:gd name="connsiteY18" fmla="*/ 2204937 h 2298926"/>
              <a:gd name="connsiteX19" fmla="*/ 4863309 w 4864578"/>
              <a:gd name="connsiteY19" fmla="*/ 237513 h 2298926"/>
              <a:gd name="connsiteX20" fmla="*/ 4863309 w 4864578"/>
              <a:gd name="connsiteY20" fmla="*/ 195599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864578" h="2298926">
                <a:moveTo>
                  <a:pt x="4863309" y="195599"/>
                </a:moveTo>
                <a:lnTo>
                  <a:pt x="857334" y="2170644"/>
                </a:lnTo>
                <a:cubicBezTo>
                  <a:pt x="642684" y="2276064"/>
                  <a:pt x="453435" y="2274794"/>
                  <a:pt x="292129" y="2164293"/>
                </a:cubicBezTo>
                <a:cubicBezTo>
                  <a:pt x="171467" y="2081735"/>
                  <a:pt x="113041" y="1966154"/>
                  <a:pt x="113041" y="1964884"/>
                </a:cubicBezTo>
                <a:lnTo>
                  <a:pt x="104150" y="1947102"/>
                </a:lnTo>
                <a:cubicBezTo>
                  <a:pt x="10162" y="1756583"/>
                  <a:pt x="29213" y="1578766"/>
                  <a:pt x="162577" y="1418730"/>
                </a:cubicBezTo>
                <a:cubicBezTo>
                  <a:pt x="262916" y="1296798"/>
                  <a:pt x="393739" y="1232021"/>
                  <a:pt x="395009" y="1230751"/>
                </a:cubicBezTo>
                <a:lnTo>
                  <a:pt x="395009" y="1230751"/>
                </a:lnTo>
                <a:lnTo>
                  <a:pt x="2865403" y="12701"/>
                </a:lnTo>
                <a:lnTo>
                  <a:pt x="2779034" y="12701"/>
                </a:lnTo>
                <a:lnTo>
                  <a:pt x="377227" y="1197728"/>
                </a:lnTo>
                <a:cubicBezTo>
                  <a:pt x="372147" y="1200268"/>
                  <a:pt x="238784" y="1266315"/>
                  <a:pt x="133363" y="1394597"/>
                </a:cubicBezTo>
                <a:cubicBezTo>
                  <a:pt x="78748" y="1460644"/>
                  <a:pt x="26673" y="1549553"/>
                  <a:pt x="12701" y="1660054"/>
                </a:cubicBezTo>
                <a:lnTo>
                  <a:pt x="12701" y="1780715"/>
                </a:lnTo>
                <a:cubicBezTo>
                  <a:pt x="20322" y="1837871"/>
                  <a:pt x="38104" y="1900107"/>
                  <a:pt x="69857" y="1964884"/>
                </a:cubicBezTo>
                <a:lnTo>
                  <a:pt x="78748" y="1982665"/>
                </a:lnTo>
                <a:cubicBezTo>
                  <a:pt x="81288" y="1987746"/>
                  <a:pt x="140984" y="2107138"/>
                  <a:pt x="269267" y="2196046"/>
                </a:cubicBezTo>
                <a:cubicBezTo>
                  <a:pt x="337854" y="2243041"/>
                  <a:pt x="435654" y="2286225"/>
                  <a:pt x="560126" y="2286225"/>
                </a:cubicBezTo>
                <a:cubicBezTo>
                  <a:pt x="650304" y="2286225"/>
                  <a:pt x="754455" y="2264633"/>
                  <a:pt x="873847" y="2204937"/>
                </a:cubicBezTo>
                <a:lnTo>
                  <a:pt x="4863309" y="237513"/>
                </a:lnTo>
                <a:lnTo>
                  <a:pt x="4863309" y="195599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350" dirty="0"/>
          </a:p>
        </p:txBody>
      </p:sp>
      <p:sp>
        <p:nvSpPr>
          <p:cNvPr id="19" name="Title 2">
            <a:extLst>
              <a:ext uri="{FF2B5EF4-FFF2-40B4-BE49-F238E27FC236}">
                <a16:creationId xmlns:a16="http://schemas.microsoft.com/office/drawing/2014/main" id="{3A926948-B9C1-4E84-AF0F-40965A132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40" y="5707146"/>
            <a:ext cx="5524520" cy="853993"/>
          </a:xfrm>
        </p:spPr>
        <p:txBody>
          <a:bodyPr anchor="t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35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23A17C7-5A8B-4D9D-AC8A-2486018F3FB8}"/>
              </a:ext>
            </a:extLst>
          </p:cNvPr>
          <p:cNvGrpSpPr/>
          <p:nvPr userDrawn="1"/>
        </p:nvGrpSpPr>
        <p:grpSpPr>
          <a:xfrm>
            <a:off x="-14099" y="2319272"/>
            <a:ext cx="2163177" cy="2824836"/>
            <a:chOff x="-18799" y="2319272"/>
            <a:chExt cx="2884236" cy="2824836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C42001FF-B76E-4445-BDE5-6BFAD41EBBD4}"/>
                </a:ext>
              </a:extLst>
            </p:cNvPr>
            <p:cNvSpPr/>
            <p:nvPr/>
          </p:nvSpPr>
          <p:spPr>
            <a:xfrm>
              <a:off x="-18799" y="2336694"/>
              <a:ext cx="2871530" cy="2299765"/>
            </a:xfrm>
            <a:custGeom>
              <a:avLst/>
              <a:gdLst>
                <a:gd name="connsiteX0" fmla="*/ 2796565 w 2871529"/>
                <a:gd name="connsiteY0" fmla="*/ 306465 h 2299764"/>
                <a:gd name="connsiteX1" fmla="*/ 2026589 w 2871529"/>
                <a:gd name="connsiteY1" fmla="*/ 91735 h 2299764"/>
                <a:gd name="connsiteX2" fmla="*/ 12706 w 2871529"/>
                <a:gd name="connsiteY2" fmla="*/ 1085336 h 2299764"/>
                <a:gd name="connsiteX3" fmla="*/ 12706 w 2871529"/>
                <a:gd name="connsiteY3" fmla="*/ 2296206 h 2299764"/>
                <a:gd name="connsiteX4" fmla="*/ 2506871 w 2871529"/>
                <a:gd name="connsiteY4" fmla="*/ 1066277 h 2299764"/>
                <a:gd name="connsiteX5" fmla="*/ 2805459 w 2871529"/>
                <a:gd name="connsiteY5" fmla="*/ 324253 h 2299764"/>
                <a:gd name="connsiteX6" fmla="*/ 2796565 w 2871529"/>
                <a:gd name="connsiteY6" fmla="*/ 306465 h 22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71529" h="2299764">
                  <a:moveTo>
                    <a:pt x="2796565" y="306465"/>
                  </a:moveTo>
                  <a:cubicBezTo>
                    <a:pt x="2796565" y="306465"/>
                    <a:pt x="2561507" y="-171276"/>
                    <a:pt x="2026589" y="91735"/>
                  </a:cubicBezTo>
                  <a:lnTo>
                    <a:pt x="12706" y="1085336"/>
                  </a:lnTo>
                  <a:lnTo>
                    <a:pt x="12706" y="2296206"/>
                  </a:lnTo>
                  <a:lnTo>
                    <a:pt x="2506871" y="1066277"/>
                  </a:lnTo>
                  <a:cubicBezTo>
                    <a:pt x="2506871" y="1066277"/>
                    <a:pt x="3041789" y="801994"/>
                    <a:pt x="2805459" y="324253"/>
                  </a:cubicBezTo>
                  <a:lnTo>
                    <a:pt x="2796565" y="306465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55EB89C3-8B52-4763-9DB2-C51CC8AF377C}"/>
                </a:ext>
              </a:extLst>
            </p:cNvPr>
            <p:cNvSpPr/>
            <p:nvPr/>
          </p:nvSpPr>
          <p:spPr>
            <a:xfrm>
              <a:off x="-18799" y="2319272"/>
              <a:ext cx="2884236" cy="2337882"/>
            </a:xfrm>
            <a:custGeom>
              <a:avLst/>
              <a:gdLst>
                <a:gd name="connsiteX0" fmla="*/ 2871530 w 2884235"/>
                <a:gd name="connsiteY0" fmla="*/ 466193 h 2337882"/>
                <a:gd name="connsiteX1" fmla="*/ 2823248 w 2884235"/>
                <a:gd name="connsiteY1" fmla="*/ 334052 h 2337882"/>
                <a:gd name="connsiteX2" fmla="*/ 2814354 w 2884235"/>
                <a:gd name="connsiteY2" fmla="*/ 316263 h 2337882"/>
                <a:gd name="connsiteX3" fmla="*/ 2018965 w 2884235"/>
                <a:gd name="connsiteY3" fmla="*/ 93910 h 2337882"/>
                <a:gd name="connsiteX4" fmla="*/ 12706 w 2884235"/>
                <a:gd name="connsiteY4" fmla="*/ 1081158 h 2337882"/>
                <a:gd name="connsiteX5" fmla="*/ 12706 w 2884235"/>
                <a:gd name="connsiteY5" fmla="*/ 1123087 h 2337882"/>
                <a:gd name="connsiteX6" fmla="*/ 2035483 w 2884235"/>
                <a:gd name="connsiteY6" fmla="*/ 126946 h 2337882"/>
                <a:gd name="connsiteX7" fmla="*/ 2600895 w 2884235"/>
                <a:gd name="connsiteY7" fmla="*/ 133299 h 2337882"/>
                <a:gd name="connsiteX8" fmla="*/ 2780048 w 2884235"/>
                <a:gd name="connsiteY8" fmla="*/ 332781 h 2337882"/>
                <a:gd name="connsiteX9" fmla="*/ 2788942 w 2884235"/>
                <a:gd name="connsiteY9" fmla="*/ 350569 h 2337882"/>
                <a:gd name="connsiteX10" fmla="*/ 2730495 w 2884235"/>
                <a:gd name="connsiteY10" fmla="*/ 879134 h 2337882"/>
                <a:gd name="connsiteX11" fmla="*/ 2497977 w 2884235"/>
                <a:gd name="connsiteY11" fmla="*/ 1065911 h 2337882"/>
                <a:gd name="connsiteX12" fmla="*/ 12706 w 2884235"/>
                <a:gd name="connsiteY12" fmla="*/ 2292028 h 2337882"/>
                <a:gd name="connsiteX13" fmla="*/ 12706 w 2884235"/>
                <a:gd name="connsiteY13" fmla="*/ 2333958 h 2337882"/>
                <a:gd name="connsiteX14" fmla="*/ 2515765 w 2884235"/>
                <a:gd name="connsiteY14" fmla="*/ 1100216 h 2337882"/>
                <a:gd name="connsiteX15" fmla="*/ 2871530 w 2884235"/>
                <a:gd name="connsiteY15" fmla="*/ 687275 h 2337882"/>
                <a:gd name="connsiteX16" fmla="*/ 2871530 w 2884235"/>
                <a:gd name="connsiteY16" fmla="*/ 466193 h 2337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84235" h="2337882">
                  <a:moveTo>
                    <a:pt x="2871530" y="466193"/>
                  </a:moveTo>
                  <a:cubicBezTo>
                    <a:pt x="2861365" y="424263"/>
                    <a:pt x="2846118" y="379793"/>
                    <a:pt x="2823248" y="334052"/>
                  </a:cubicBezTo>
                  <a:lnTo>
                    <a:pt x="2814354" y="316263"/>
                  </a:lnTo>
                  <a:cubicBezTo>
                    <a:pt x="2811812" y="311181"/>
                    <a:pt x="2564048" y="-175454"/>
                    <a:pt x="2018965" y="93910"/>
                  </a:cubicBezTo>
                  <a:lnTo>
                    <a:pt x="12706" y="1081158"/>
                  </a:lnTo>
                  <a:lnTo>
                    <a:pt x="12706" y="1123087"/>
                  </a:lnTo>
                  <a:lnTo>
                    <a:pt x="2035483" y="126946"/>
                  </a:lnTo>
                  <a:cubicBezTo>
                    <a:pt x="2250212" y="21487"/>
                    <a:pt x="2439530" y="22758"/>
                    <a:pt x="2600895" y="133299"/>
                  </a:cubicBezTo>
                  <a:cubicBezTo>
                    <a:pt x="2721601" y="215887"/>
                    <a:pt x="2780048" y="331511"/>
                    <a:pt x="2780048" y="332781"/>
                  </a:cubicBezTo>
                  <a:lnTo>
                    <a:pt x="2788942" y="350569"/>
                  </a:lnTo>
                  <a:cubicBezTo>
                    <a:pt x="2882965" y="541158"/>
                    <a:pt x="2863906" y="719040"/>
                    <a:pt x="2730495" y="879134"/>
                  </a:cubicBezTo>
                  <a:cubicBezTo>
                    <a:pt x="2630118" y="999840"/>
                    <a:pt x="2500518" y="1065911"/>
                    <a:pt x="2497977" y="1065911"/>
                  </a:cubicBezTo>
                  <a:lnTo>
                    <a:pt x="12706" y="2292028"/>
                  </a:lnTo>
                  <a:lnTo>
                    <a:pt x="12706" y="2333958"/>
                  </a:lnTo>
                  <a:lnTo>
                    <a:pt x="2515765" y="1100216"/>
                  </a:lnTo>
                  <a:cubicBezTo>
                    <a:pt x="2519577" y="1097675"/>
                    <a:pt x="2806730" y="952828"/>
                    <a:pt x="2871530" y="687275"/>
                  </a:cubicBezTo>
                  <a:lnTo>
                    <a:pt x="2871530" y="466193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8F230BC5-B028-4266-A395-BFB56DFDC484}"/>
                </a:ext>
              </a:extLst>
            </p:cNvPr>
            <p:cNvSpPr/>
            <p:nvPr/>
          </p:nvSpPr>
          <p:spPr>
            <a:xfrm>
              <a:off x="-18799" y="3968979"/>
              <a:ext cx="1766118" cy="1156235"/>
            </a:xfrm>
            <a:custGeom>
              <a:avLst/>
              <a:gdLst>
                <a:gd name="connsiteX0" fmla="*/ 1735624 w 1766117"/>
                <a:gd name="connsiteY0" fmla="*/ 98509 h 1156235"/>
                <a:gd name="connsiteX1" fmla="*/ 1437036 w 1766117"/>
                <a:gd name="connsiteY1" fmla="*/ 51497 h 1156235"/>
                <a:gd name="connsiteX2" fmla="*/ 12706 w 1766117"/>
                <a:gd name="connsiteY2" fmla="*/ 754133 h 1156235"/>
                <a:gd name="connsiteX3" fmla="*/ 12706 w 1766117"/>
                <a:gd name="connsiteY3" fmla="*/ 1149286 h 1156235"/>
                <a:gd name="connsiteX4" fmla="*/ 1594589 w 1766117"/>
                <a:gd name="connsiteY4" fmla="*/ 369144 h 1156235"/>
                <a:gd name="connsiteX5" fmla="*/ 1739436 w 1766117"/>
                <a:gd name="connsiteY5" fmla="*/ 103592 h 1156235"/>
                <a:gd name="connsiteX6" fmla="*/ 1735624 w 1766117"/>
                <a:gd name="connsiteY6" fmla="*/ 98509 h 1156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6117" h="1156235">
                  <a:moveTo>
                    <a:pt x="1735624" y="98509"/>
                  </a:moveTo>
                  <a:cubicBezTo>
                    <a:pt x="1735624" y="98509"/>
                    <a:pt x="1658118" y="-57773"/>
                    <a:pt x="1437036" y="51497"/>
                  </a:cubicBezTo>
                  <a:lnTo>
                    <a:pt x="12706" y="754133"/>
                  </a:lnTo>
                  <a:lnTo>
                    <a:pt x="12706" y="1149286"/>
                  </a:lnTo>
                  <a:lnTo>
                    <a:pt x="1594589" y="369144"/>
                  </a:lnTo>
                  <a:cubicBezTo>
                    <a:pt x="1594589" y="369144"/>
                    <a:pt x="1815671" y="259874"/>
                    <a:pt x="1739436" y="103592"/>
                  </a:cubicBezTo>
                  <a:lnTo>
                    <a:pt x="1735624" y="98509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A52C234-DC7D-488B-8975-61485991A4A8}"/>
                </a:ext>
              </a:extLst>
            </p:cNvPr>
            <p:cNvSpPr/>
            <p:nvPr/>
          </p:nvSpPr>
          <p:spPr>
            <a:xfrm>
              <a:off x="-18799" y="3949755"/>
              <a:ext cx="1778824" cy="1194353"/>
            </a:xfrm>
            <a:custGeom>
              <a:avLst/>
              <a:gdLst>
                <a:gd name="connsiteX0" fmla="*/ 1753412 w 1778823"/>
                <a:gd name="connsiteY0" fmla="*/ 108839 h 1194352"/>
                <a:gd name="connsiteX1" fmla="*/ 1429412 w 1778823"/>
                <a:gd name="connsiteY1" fmla="*/ 52933 h 1194352"/>
                <a:gd name="connsiteX2" fmla="*/ 12706 w 1778823"/>
                <a:gd name="connsiteY2" fmla="*/ 751757 h 1194352"/>
                <a:gd name="connsiteX3" fmla="*/ 12706 w 1778823"/>
                <a:gd name="connsiteY3" fmla="*/ 793686 h 1194352"/>
                <a:gd name="connsiteX4" fmla="*/ 1445930 w 1778823"/>
                <a:gd name="connsiteY4" fmla="*/ 87239 h 1194352"/>
                <a:gd name="connsiteX5" fmla="*/ 1719106 w 1778823"/>
                <a:gd name="connsiteY5" fmla="*/ 125357 h 1194352"/>
                <a:gd name="connsiteX6" fmla="*/ 1721647 w 1778823"/>
                <a:gd name="connsiteY6" fmla="*/ 131710 h 1194352"/>
                <a:gd name="connsiteX7" fmla="*/ 1585694 w 1778823"/>
                <a:gd name="connsiteY7" fmla="*/ 371851 h 1194352"/>
                <a:gd name="connsiteX8" fmla="*/ 12706 w 1778823"/>
                <a:gd name="connsiteY8" fmla="*/ 1146910 h 1194352"/>
                <a:gd name="connsiteX9" fmla="*/ 12706 w 1778823"/>
                <a:gd name="connsiteY9" fmla="*/ 1188839 h 1194352"/>
                <a:gd name="connsiteX10" fmla="*/ 1603483 w 1778823"/>
                <a:gd name="connsiteY10" fmla="*/ 404886 h 1194352"/>
                <a:gd name="connsiteX11" fmla="*/ 1755953 w 1778823"/>
                <a:gd name="connsiteY11" fmla="*/ 113921 h 1194352"/>
                <a:gd name="connsiteX12" fmla="*/ 1753412 w 1778823"/>
                <a:gd name="connsiteY12" fmla="*/ 108839 h 1194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78823" h="1194352">
                  <a:moveTo>
                    <a:pt x="1753412" y="108839"/>
                  </a:moveTo>
                  <a:cubicBezTo>
                    <a:pt x="1752141" y="107569"/>
                    <a:pt x="1665742" y="-62690"/>
                    <a:pt x="1429412" y="52933"/>
                  </a:cubicBezTo>
                  <a:lnTo>
                    <a:pt x="12706" y="751757"/>
                  </a:lnTo>
                  <a:lnTo>
                    <a:pt x="12706" y="793686"/>
                  </a:lnTo>
                  <a:lnTo>
                    <a:pt x="1445930" y="87239"/>
                  </a:lnTo>
                  <a:cubicBezTo>
                    <a:pt x="1646683" y="-11867"/>
                    <a:pt x="1715294" y="120274"/>
                    <a:pt x="1719106" y="125357"/>
                  </a:cubicBezTo>
                  <a:lnTo>
                    <a:pt x="1721647" y="131710"/>
                  </a:lnTo>
                  <a:cubicBezTo>
                    <a:pt x="1788989" y="268933"/>
                    <a:pt x="1594589" y="366769"/>
                    <a:pt x="1585694" y="371851"/>
                  </a:cubicBezTo>
                  <a:lnTo>
                    <a:pt x="12706" y="1146910"/>
                  </a:lnTo>
                  <a:lnTo>
                    <a:pt x="12706" y="1188839"/>
                  </a:lnTo>
                  <a:lnTo>
                    <a:pt x="1603483" y="404886"/>
                  </a:lnTo>
                  <a:cubicBezTo>
                    <a:pt x="1686071" y="364228"/>
                    <a:pt x="1824565" y="251145"/>
                    <a:pt x="1755953" y="113921"/>
                  </a:cubicBezTo>
                  <a:lnTo>
                    <a:pt x="1753412" y="108839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350"/>
            </a:p>
          </p:txBody>
        </p:sp>
      </p:grpSp>
    </p:spTree>
    <p:extLst>
      <p:ext uri="{BB962C8B-B14F-4D97-AF65-F5344CB8AC3E}">
        <p14:creationId xmlns:p14="http://schemas.microsoft.com/office/powerpoint/2010/main" val="3224417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B15CF-BA29-47FA-B2ED-2B65D0129806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743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  <p:sldLayoutId id="2147483763" r:id="rId15"/>
    <p:sldLayoutId id="2147483764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about:blank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about:blank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hyperlink" Target="about:blank" TargetMode="External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4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hyperlink" Target="about:blank" TargetMode="Externa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32350" y="2791245"/>
            <a:ext cx="7560840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b="1" dirty="0"/>
              <a:t>Year 11 Parents and Carers Information Evening: </a:t>
            </a:r>
            <a:r>
              <a:rPr lang="en-GB" sz="3600" b="1" dirty="0"/>
              <a:t>Post-16 Options 2026</a:t>
            </a:r>
            <a:endParaRPr lang="en-GB" sz="2800" b="1" dirty="0"/>
          </a:p>
          <a:p>
            <a:pPr algn="ctr"/>
            <a:endParaRPr lang="en-GB" sz="2000" b="1" dirty="0"/>
          </a:p>
          <a:p>
            <a:pPr algn="ctr"/>
            <a:r>
              <a:rPr lang="en-GB" sz="2000" b="1" dirty="0"/>
              <a:t>Careers Education, Information, Advice &amp; Guidance</a:t>
            </a:r>
            <a:endParaRPr lang="en-GB" sz="2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207449"/>
            <a:ext cx="1529177" cy="61404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069744" y="1101325"/>
            <a:ext cx="728878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800" dirty="0">
                <a:latin typeface="Century Gothic" panose="020B0502020202020204" pitchFamily="34" charset="0"/>
              </a:rPr>
              <a:t>Welcome</a:t>
            </a:r>
            <a:endParaRPr lang="en-GB" sz="1600" dirty="0">
              <a:latin typeface="Century Gothic" panose="020B0502020202020204" pitchFamily="34" charset="0"/>
            </a:endParaRPr>
          </a:p>
        </p:txBody>
      </p:sp>
      <p:pic>
        <p:nvPicPr>
          <p:cNvPr id="10" name="Picture 2" descr="https://lh5.googleusercontent.com/vb9R784Zl1QNH73J0c9q92OCi4Ki2XVc8il9dMoGCHX-v0uBgr-aLjapx366nUc_0AK9HMxU8u7Jhk25k1upOFPa7QJ3Iw-PRsErFPtOUscNvqnfhWuSZYjFw6HxSNsrVx9xp3sA">
            <a:extLst>
              <a:ext uri="{FF2B5EF4-FFF2-40B4-BE49-F238E27FC236}">
                <a16:creationId xmlns:a16="http://schemas.microsoft.com/office/drawing/2014/main" id="{A614A861-8603-0BF0-EDBE-6BBFDD150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40" y="200849"/>
            <a:ext cx="2835215" cy="169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A42A248-119D-229F-C718-2DEFAB1311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8519" y="4792652"/>
            <a:ext cx="3748501" cy="1638666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703BCC0-D758-826C-EF7F-055F5C40E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478204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057" y="267090"/>
            <a:ext cx="8767886" cy="1325563"/>
          </a:xfrm>
        </p:spPr>
        <p:txBody>
          <a:bodyPr>
            <a:no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Welcome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6301" y="1974463"/>
            <a:ext cx="78867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Century Gothic" panose="020B0502020202020204" pitchFamily="34" charset="0"/>
              </a:rPr>
              <a:t>Kate Freezer </a:t>
            </a: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Assistant Headteacher </a:t>
            </a:r>
            <a:br>
              <a:rPr lang="en-GB" sz="2400" dirty="0">
                <a:latin typeface="Century Gothic" panose="020B0502020202020204" pitchFamily="34" charset="0"/>
              </a:rPr>
            </a:br>
            <a:r>
              <a:rPr lang="en-GB" sz="2400" dirty="0">
                <a:latin typeface="Century Gothic" panose="020B0502020202020204" pitchFamily="34" charset="0"/>
              </a:rPr>
              <a:t>(Aspirations and Outcomes)</a:t>
            </a:r>
          </a:p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Careers Lead</a:t>
            </a:r>
            <a:endParaRPr lang="en-GB" sz="32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32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br>
              <a:rPr lang="en-GB" sz="2600" dirty="0">
                <a:latin typeface="Century Gothic" panose="020B0502020202020204" pitchFamily="34" charset="0"/>
              </a:rPr>
            </a:br>
            <a:endParaRPr lang="en-GB" sz="32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3200" dirty="0">
                <a:latin typeface="Century Gothic" panose="020B0502020202020204" pitchFamily="34" charset="0"/>
              </a:rPr>
              <a:t>Siobhan </a:t>
            </a:r>
            <a:r>
              <a:rPr lang="en-GB" sz="3200" dirty="0" err="1">
                <a:latin typeface="Century Gothic" panose="020B0502020202020204" pitchFamily="34" charset="0"/>
              </a:rPr>
              <a:t>Whiddett</a:t>
            </a:r>
            <a:endParaRPr lang="en-GB" sz="32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600" dirty="0">
                <a:latin typeface="Century Gothic" panose="020B0502020202020204" pitchFamily="34" charset="0"/>
              </a:rPr>
              <a:t>Careers Advisor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D5F686-132C-FFB8-4070-13CB41C96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8310" y="517822"/>
            <a:ext cx="1429018" cy="8543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DD55AF-8A71-DD38-BF32-E81A03AEF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584" y="5001386"/>
            <a:ext cx="1351887" cy="15895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C077587-F214-7BDB-2037-B83BB7555C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4048" y="2132856"/>
            <a:ext cx="1354382" cy="1627802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685693-1545-3F16-6757-BCF9107E8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79553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057" y="267090"/>
            <a:ext cx="8767886" cy="1325563"/>
          </a:xfrm>
        </p:spPr>
        <p:txBody>
          <a:bodyPr>
            <a:no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Session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988840"/>
            <a:ext cx="78867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3200" dirty="0">
                <a:latin typeface="Century Gothic" panose="020B0502020202020204" pitchFamily="34" charset="0"/>
              </a:rPr>
              <a:t>Options available Post-16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>
                <a:latin typeface="Century Gothic" panose="020B0502020202020204" pitchFamily="34" charset="0"/>
              </a:rPr>
              <a:t>Research and considering the best options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>
                <a:latin typeface="Century Gothic" panose="020B0502020202020204" pitchFamily="34" charset="0"/>
              </a:rPr>
              <a:t>Notre Dame 6</a:t>
            </a:r>
            <a:r>
              <a:rPr lang="en-GB" sz="3200" baseline="30000" dirty="0">
                <a:latin typeface="Century Gothic" panose="020B0502020202020204" pitchFamily="34" charset="0"/>
              </a:rPr>
              <a:t>th</a:t>
            </a:r>
            <a:r>
              <a:rPr lang="en-GB" sz="3200" dirty="0">
                <a:latin typeface="Century Gothic" panose="020B0502020202020204" pitchFamily="34" charset="0"/>
              </a:rPr>
              <a:t> Form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>
                <a:latin typeface="Century Gothic"/>
              </a:rPr>
              <a:t>Support and Guidance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3200" dirty="0">
                <a:latin typeface="Century Gothic" panose="020B0502020202020204" pitchFamily="34" charset="0"/>
              </a:rPr>
              <a:t>The Application Process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D5F686-132C-FFB8-4070-13CB41C96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240" y="5331828"/>
            <a:ext cx="2182328" cy="130470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C5ABF6-48AD-45E5-1F47-58BDF35D8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30457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4</a:t>
            </a:fld>
            <a:endParaRPr lang="ru-RU" dirty="0"/>
          </a:p>
        </p:txBody>
      </p:sp>
      <p:pic>
        <p:nvPicPr>
          <p:cNvPr id="6" name="Picture 4" descr="Post-16 Options Booklet – Radyr Comprehensive School">
            <a:extLst>
              <a:ext uri="{FF2B5EF4-FFF2-40B4-BE49-F238E27FC236}">
                <a16:creationId xmlns:a16="http://schemas.microsoft.com/office/drawing/2014/main" id="{C9C731A5-E747-479A-B2A1-6BB167A3A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32856"/>
            <a:ext cx="3495170" cy="365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cwc-live.occsites.co.uk/Documents/Download/185/Pathway-to-Adulhtoo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067" y="1490651"/>
            <a:ext cx="3332648" cy="501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E1AB9FC-6629-7E69-8844-6C17F9A787E4}"/>
              </a:ext>
            </a:extLst>
          </p:cNvPr>
          <p:cNvSpPr txBox="1">
            <a:spLocks/>
          </p:cNvSpPr>
          <p:nvPr/>
        </p:nvSpPr>
        <p:spPr>
          <a:xfrm>
            <a:off x="376114" y="144698"/>
            <a:ext cx="876788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dirty="0">
                <a:latin typeface="Century Gothic" panose="020B0502020202020204" pitchFamily="34" charset="0"/>
              </a:rPr>
              <a:t>Post-16 Options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13D0040-F380-0A80-F315-0B29BDFA78CB}"/>
              </a:ext>
            </a:extLst>
          </p:cNvPr>
          <p:cNvSpPr txBox="1"/>
          <p:nvPr/>
        </p:nvSpPr>
        <p:spPr>
          <a:xfrm>
            <a:off x="251520" y="6356351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SWH</a:t>
            </a:r>
          </a:p>
        </p:txBody>
      </p:sp>
    </p:spTree>
    <p:extLst>
      <p:ext uri="{BB962C8B-B14F-4D97-AF65-F5344CB8AC3E}">
        <p14:creationId xmlns:p14="http://schemas.microsoft.com/office/powerpoint/2010/main" val="1217927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21AD199-CE86-07E7-6189-C609A7098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7194" y="0"/>
            <a:ext cx="6907113" cy="401740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FFC05B-6738-42DC-8BE6-C9279D17A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D810816-9043-41CE-A89E-28FF1C2D9FA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81589" y="1835676"/>
            <a:ext cx="5907880" cy="377056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57175" indent="-257175">
              <a:buFont typeface="Wingdings" panose="05000000000000000000" pitchFamily="2" charset="2"/>
              <a:buChar char="q"/>
            </a:pPr>
            <a:r>
              <a:rPr lang="en-GB" sz="2800" b="0" dirty="0">
                <a:latin typeface="Century Gothic"/>
              </a:rPr>
              <a:t>Young people </a:t>
            </a:r>
            <a:r>
              <a:rPr lang="en-GB" sz="2800" dirty="0">
                <a:latin typeface="Century Gothic"/>
              </a:rPr>
              <a:t>must</a:t>
            </a:r>
            <a:r>
              <a:rPr lang="en-GB" sz="2800" b="0" dirty="0">
                <a:latin typeface="Century Gothic"/>
              </a:rPr>
              <a:t> stay in some form of learning until they are 18.</a:t>
            </a:r>
          </a:p>
          <a:p>
            <a:pPr marL="257175" indent="-257175">
              <a:buFont typeface="Wingdings" panose="05000000000000000000" pitchFamily="2" charset="2"/>
              <a:buChar char="q"/>
            </a:pPr>
            <a:endParaRPr lang="en-GB" sz="2800" b="0" dirty="0">
              <a:latin typeface="Century Gothic" panose="020B0502020202020204" pitchFamily="34" charset="0"/>
            </a:endParaRPr>
          </a:p>
          <a:p>
            <a:pPr marL="257175" indent="-257175">
              <a:buFont typeface="Wingdings" panose="05000000000000000000" pitchFamily="2" charset="2"/>
              <a:buChar char="q"/>
            </a:pPr>
            <a:r>
              <a:rPr lang="en-GB" sz="2800" b="0" dirty="0">
                <a:latin typeface="Century Gothic"/>
              </a:rPr>
              <a:t>If students do not gain a grade 4 or above in GCSE English and Maths they are expected to continue studying these subjects after Year 11, alongside another course.</a:t>
            </a:r>
          </a:p>
        </p:txBody>
      </p:sp>
      <p:pic>
        <p:nvPicPr>
          <p:cNvPr id="9" name="Picture 2" descr="https://lh5.googleusercontent.com/vb9R784Zl1QNH73J0c9q92OCi4Ki2XVc8il9dMoGCHX-v0uBgr-aLjapx366nUc_0AK9HMxU8u7Jhk25k1upOFPa7QJ3Iw-PRsErFPtOUscNvqnfhWuSZYjFw6HxSNsrVx9xp3s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042" y="5217373"/>
            <a:ext cx="2519216" cy="1504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535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6</a:t>
            </a:fld>
            <a:endParaRPr lang="ru-RU" dirty="0"/>
          </a:p>
        </p:txBody>
      </p:sp>
      <p:sp>
        <p:nvSpPr>
          <p:cNvPr id="5" name="Flowchart: Delay 4"/>
          <p:cNvSpPr/>
          <p:nvPr/>
        </p:nvSpPr>
        <p:spPr>
          <a:xfrm>
            <a:off x="3688860" y="2036783"/>
            <a:ext cx="2122507" cy="1976609"/>
          </a:xfrm>
          <a:prstGeom prst="flowChartDelay">
            <a:avLst/>
          </a:prstGeom>
          <a:solidFill>
            <a:srgbClr val="FFC000"/>
          </a:solidFill>
          <a:ln w="12700" cap="flat">
            <a:solidFill>
              <a:srgbClr val="FFC000"/>
            </a:solidFill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GB" sz="2400" b="1" dirty="0"/>
              <a:t>T-Levels</a:t>
            </a:r>
          </a:p>
          <a:p>
            <a:pPr algn="ctr"/>
            <a:endParaRPr lang="en-GB" sz="1500" b="1" dirty="0"/>
          </a:p>
        </p:txBody>
      </p:sp>
      <p:sp>
        <p:nvSpPr>
          <p:cNvPr id="6" name="Flowchart: Delay 5"/>
          <p:cNvSpPr/>
          <p:nvPr/>
        </p:nvSpPr>
        <p:spPr>
          <a:xfrm>
            <a:off x="971600" y="4359489"/>
            <a:ext cx="2172845" cy="1976610"/>
          </a:xfrm>
          <a:prstGeom prst="flowChartDelay">
            <a:avLst/>
          </a:prstGeom>
          <a:solidFill>
            <a:srgbClr val="00B0F0"/>
          </a:solidFill>
          <a:ln w="12700" cap="flat">
            <a:solidFill>
              <a:srgbClr val="00B0F0"/>
            </a:solidFill>
            <a:prstDash val="solid"/>
            <a:miter/>
          </a:ln>
        </p:spPr>
        <p:txBody>
          <a:bodyPr rtlCol="0" anchor="ctr"/>
          <a:lstStyle/>
          <a:p>
            <a:pPr algn="ctr"/>
            <a:r>
              <a:rPr lang="en-GB" sz="2000" b="1" dirty="0"/>
              <a:t>Apprenticeship</a:t>
            </a:r>
          </a:p>
        </p:txBody>
      </p:sp>
      <p:sp>
        <p:nvSpPr>
          <p:cNvPr id="7" name="Flowchart: Delay 6"/>
          <p:cNvSpPr/>
          <p:nvPr/>
        </p:nvSpPr>
        <p:spPr>
          <a:xfrm>
            <a:off x="3714775" y="4318399"/>
            <a:ext cx="2172845" cy="1976609"/>
          </a:xfrm>
          <a:prstGeom prst="flowChartDelay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Work part-time &amp; study 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</a:rPr>
              <a:t>part-time</a:t>
            </a:r>
          </a:p>
          <a:p>
            <a:pPr algn="ctr"/>
            <a:endParaRPr lang="en-GB" sz="1500" b="1" dirty="0"/>
          </a:p>
        </p:txBody>
      </p:sp>
      <p:sp>
        <p:nvSpPr>
          <p:cNvPr id="8" name="Flowchart: Delay 7"/>
          <p:cNvSpPr/>
          <p:nvPr/>
        </p:nvSpPr>
        <p:spPr>
          <a:xfrm>
            <a:off x="6423004" y="2046417"/>
            <a:ext cx="2092346" cy="1996752"/>
          </a:xfrm>
          <a:prstGeom prst="flowChartDelay">
            <a:avLst/>
          </a:prstGeom>
          <a:solidFill>
            <a:srgbClr val="9999FF"/>
          </a:solidFill>
          <a:ln>
            <a:solidFill>
              <a:srgbClr val="9999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BTEC’s</a:t>
            </a:r>
          </a:p>
          <a:p>
            <a:pPr algn="ctr"/>
            <a:endParaRPr lang="en-GB" sz="1500" b="1" dirty="0"/>
          </a:p>
        </p:txBody>
      </p:sp>
      <p:sp>
        <p:nvSpPr>
          <p:cNvPr id="9" name="Flowchart: Delay 8"/>
          <p:cNvSpPr/>
          <p:nvPr/>
        </p:nvSpPr>
        <p:spPr>
          <a:xfrm>
            <a:off x="971600" y="2063605"/>
            <a:ext cx="2172844" cy="1976609"/>
          </a:xfrm>
          <a:prstGeom prst="flowChartDelay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A-levels</a:t>
            </a:r>
          </a:p>
          <a:p>
            <a:pPr algn="ctr"/>
            <a:endParaRPr lang="en-GB" sz="1350" b="1" dirty="0"/>
          </a:p>
        </p:txBody>
      </p:sp>
      <p:sp>
        <p:nvSpPr>
          <p:cNvPr id="10" name="Flowchart: Delay 9"/>
          <p:cNvSpPr/>
          <p:nvPr/>
        </p:nvSpPr>
        <p:spPr>
          <a:xfrm>
            <a:off x="6476986" y="4269877"/>
            <a:ext cx="2103470" cy="2011887"/>
          </a:xfrm>
          <a:prstGeom prst="flowChartDelay">
            <a:avLst/>
          </a:prstGeom>
          <a:solidFill>
            <a:srgbClr val="FF99CC"/>
          </a:solidFill>
          <a:ln>
            <a:solidFill>
              <a:srgbClr val="FF99CC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V-levels</a:t>
            </a:r>
            <a:endParaRPr lang="en-US" dirty="0">
              <a:solidFill>
                <a:schemeClr val="tx1"/>
              </a:solidFill>
            </a:endParaRPr>
          </a:p>
          <a:p>
            <a:pPr algn="ctr"/>
            <a:endParaRPr lang="en-GB" sz="135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5EB7FE1-5335-5F20-BACB-1007A23CAC1D}"/>
              </a:ext>
            </a:extLst>
          </p:cNvPr>
          <p:cNvSpPr txBox="1">
            <a:spLocks/>
          </p:cNvSpPr>
          <p:nvPr/>
        </p:nvSpPr>
        <p:spPr>
          <a:xfrm>
            <a:off x="715847" y="365125"/>
            <a:ext cx="876788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dirty="0">
                <a:latin typeface="Century Gothic" panose="020B0502020202020204" pitchFamily="34" charset="0"/>
              </a:rPr>
              <a:t>Post-16 Options</a:t>
            </a:r>
          </a:p>
        </p:txBody>
      </p:sp>
    </p:spTree>
    <p:extLst>
      <p:ext uri="{BB962C8B-B14F-4D97-AF65-F5344CB8AC3E}">
        <p14:creationId xmlns:p14="http://schemas.microsoft.com/office/powerpoint/2010/main" val="1300058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2EFF623-CD3E-4823-93D8-790B7A5BD253}"/>
              </a:ext>
            </a:extLst>
          </p:cNvPr>
          <p:cNvSpPr txBox="1"/>
          <p:nvPr/>
        </p:nvSpPr>
        <p:spPr>
          <a:xfrm>
            <a:off x="314324" y="1100877"/>
            <a:ext cx="8729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dirty="0">
              <a:latin typeface="Avenir Next LT Pro" panose="020B0504020202020204" pitchFamily="34" charset="0"/>
              <a:cs typeface="Aparajita" panose="020B0502040204020203" pitchFamily="18" charset="0"/>
            </a:endParaRPr>
          </a:p>
          <a:p>
            <a:r>
              <a:rPr lang="en-US" sz="2400" dirty="0">
                <a:latin typeface="Avenir Next LT Pro" panose="020B0504020202020204" pitchFamily="34" charset="0"/>
                <a:cs typeface="Aparajita" panose="020B0502040204020203" pitchFamily="18" charset="0"/>
              </a:rPr>
              <a:t>Qualifications fall into 3 main categories: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C95874F-ABFD-49BB-9320-61BE66841E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4561403"/>
              </p:ext>
            </p:extLst>
          </p:nvPr>
        </p:nvGraphicFramePr>
        <p:xfrm>
          <a:off x="260973" y="1915854"/>
          <a:ext cx="8622054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4018">
                  <a:extLst>
                    <a:ext uri="{9D8B030D-6E8A-4147-A177-3AD203B41FA5}">
                      <a16:colId xmlns:a16="http://schemas.microsoft.com/office/drawing/2014/main" val="2055431732"/>
                    </a:ext>
                  </a:extLst>
                </a:gridCol>
                <a:gridCol w="2874018">
                  <a:extLst>
                    <a:ext uri="{9D8B030D-6E8A-4147-A177-3AD203B41FA5}">
                      <a16:colId xmlns:a16="http://schemas.microsoft.com/office/drawing/2014/main" val="1705775346"/>
                    </a:ext>
                  </a:extLst>
                </a:gridCol>
                <a:gridCol w="2874018">
                  <a:extLst>
                    <a:ext uri="{9D8B030D-6E8A-4147-A177-3AD203B41FA5}">
                      <a16:colId xmlns:a16="http://schemas.microsoft.com/office/drawing/2014/main" val="371417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Aharoni"/>
                          <a:cs typeface="Aharoni"/>
                        </a:rPr>
                        <a:t>Academic</a:t>
                      </a:r>
                    </a:p>
                  </a:txBody>
                  <a:tcPr marL="68580" marR="68580" marT="34290" marB="34290"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Aharoni"/>
                          <a:cs typeface="Aharoni"/>
                        </a:rPr>
                        <a:t>Vocational </a:t>
                      </a:r>
                      <a:endParaRPr lang="en-GB" sz="2100" b="1" dirty="0"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 marL="68580" marR="68580" marT="34290" marB="34290">
                    <a:solidFill>
                      <a:srgbClr val="92278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latin typeface="Aharoni"/>
                          <a:cs typeface="Aharoni"/>
                        </a:rPr>
                        <a:t>Vocational/Technical</a:t>
                      </a:r>
                      <a:endParaRPr lang="en-GB" sz="2100" b="1" dirty="0">
                        <a:latin typeface="Aharoni"/>
                        <a:cs typeface="Aharoni"/>
                      </a:endParaRPr>
                    </a:p>
                  </a:txBody>
                  <a:tcPr marL="68580" marR="68580" marT="34290" marB="3429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899523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latin typeface="Aharoni"/>
                          <a:cs typeface="Aharoni"/>
                        </a:rPr>
                        <a:t>GCSEs/A Levels</a:t>
                      </a:r>
                      <a:endParaRPr lang="en-GB" sz="2100" b="1" dirty="0">
                        <a:latin typeface="Aharoni"/>
                        <a:cs typeface="Aharoni"/>
                      </a:endParaRPr>
                    </a:p>
                  </a:txBody>
                  <a:tcPr marL="68580" marR="68580" marT="34290" marB="34290"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latin typeface="Aharoni"/>
                          <a:cs typeface="Aharoni"/>
                        </a:rPr>
                        <a:t>BTECs/NVQs/T Levels/ V-levels</a:t>
                      </a:r>
                      <a:endParaRPr lang="en-GB" sz="2100" b="1" dirty="0"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 marL="68580" marR="68580" marT="34290" marB="34290">
                    <a:solidFill>
                      <a:srgbClr val="92278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Apprenticeships</a:t>
                      </a:r>
                      <a:endParaRPr lang="en-GB" sz="2100" b="1" dirty="0"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 marL="68580" marR="68580" marT="34290" marB="3429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420964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1C3DA50-7264-FAA6-2083-D3A5D8B1DC3B}"/>
              </a:ext>
            </a:extLst>
          </p:cNvPr>
          <p:cNvSpPr txBox="1"/>
          <p:nvPr/>
        </p:nvSpPr>
        <p:spPr>
          <a:xfrm>
            <a:off x="314324" y="147401"/>
            <a:ext cx="804508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00A652"/>
                </a:solidFill>
                <a:latin typeface="Trebuchet MS" panose="020B0603020202020204" pitchFamily="34" charset="0"/>
              </a:rPr>
              <a:t>Post-16: 3 Main Routes</a:t>
            </a:r>
            <a:endParaRPr lang="en-GB" sz="4500" b="1" dirty="0">
              <a:solidFill>
                <a:srgbClr val="00A652"/>
              </a:solidFill>
              <a:latin typeface="Trebuchet MS" panose="020B0603020202020204" pitchFamily="34" charset="0"/>
            </a:endParaRPr>
          </a:p>
        </p:txBody>
      </p:sp>
      <p:pic>
        <p:nvPicPr>
          <p:cNvPr id="2050" name="Picture 2" descr="Are New Skills Academy Qualifications Recognised? | New Skills Academy">
            <a:extLst>
              <a:ext uri="{FF2B5EF4-FFF2-40B4-BE49-F238E27FC236}">
                <a16:creationId xmlns:a16="http://schemas.microsoft.com/office/drawing/2014/main" id="{0A794CDC-0401-9056-FB76-AAC38AD4E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694" y="3353553"/>
            <a:ext cx="5114925" cy="264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8EF12DC-312E-AE67-413A-36141A010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9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8DCA46-603B-4178-8707-30E192CE6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96552" y="-49171"/>
            <a:ext cx="11017224" cy="1337594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latin typeface="Trebuchet MS" panose="020B0603020202020204" pitchFamily="34" charset="0"/>
              </a:rPr>
              <a:t>Educational Levels –  Your Journey</a:t>
            </a:r>
            <a:endParaRPr lang="en-US" sz="3600" b="1" dirty="0" err="1">
              <a:latin typeface="Trebuchet MS" panose="020B0603020202020204" pitchFamily="34" charset="0"/>
              <a:ea typeface="Calibri Light"/>
              <a:cs typeface="Calibri Light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5431CC7-E576-44E9-B0ED-A55CB1964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8</a:t>
            </a:fld>
            <a:endParaRPr lang="ru-RU" dirty="0"/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F6803BA-E2F4-4224-9EF5-FCC2B64268D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94580281"/>
              </p:ext>
            </p:extLst>
          </p:nvPr>
        </p:nvGraphicFramePr>
        <p:xfrm>
          <a:off x="314776" y="1288423"/>
          <a:ext cx="8514447" cy="5234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8149">
                  <a:extLst>
                    <a:ext uri="{9D8B030D-6E8A-4147-A177-3AD203B41FA5}">
                      <a16:colId xmlns:a16="http://schemas.microsoft.com/office/drawing/2014/main" val="1183126180"/>
                    </a:ext>
                  </a:extLst>
                </a:gridCol>
                <a:gridCol w="2838149">
                  <a:extLst>
                    <a:ext uri="{9D8B030D-6E8A-4147-A177-3AD203B41FA5}">
                      <a16:colId xmlns:a16="http://schemas.microsoft.com/office/drawing/2014/main" val="1627159605"/>
                    </a:ext>
                  </a:extLst>
                </a:gridCol>
                <a:gridCol w="2838149">
                  <a:extLst>
                    <a:ext uri="{9D8B030D-6E8A-4147-A177-3AD203B41FA5}">
                      <a16:colId xmlns:a16="http://schemas.microsoft.com/office/drawing/2014/main" val="3141929205"/>
                    </a:ext>
                  </a:extLst>
                </a:gridCol>
              </a:tblGrid>
              <a:tr h="302918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/>
                        </a:rPr>
                        <a:t>Level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/>
                        </a:rPr>
                        <a:t>Academic Route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/>
                        </a:rPr>
                        <a:t>Vocational Route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944598949"/>
                  </a:ext>
                </a:extLst>
              </a:tr>
              <a:tr h="53852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/>
                        </a:rPr>
                        <a:t>Level 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GCSE’s  - Grades 3-1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Foundational Learning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BTEC Level One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427509337"/>
                  </a:ext>
                </a:extLst>
              </a:tr>
              <a:tr h="774124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/>
                        </a:rPr>
                        <a:t>Level 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GCSE’s – Grade 4-9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BTEC level 2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T-Level Transition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Intermediate Apprenticeship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076477148"/>
                  </a:ext>
                </a:extLst>
              </a:tr>
              <a:tr h="774124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/>
                        </a:rPr>
                        <a:t>Level 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A-levels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T-Level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V-Levels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BTEC Level 3</a:t>
                      </a:r>
                      <a:endParaRPr lang="en-GB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Advanced Apprenticeship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484872431"/>
                  </a:ext>
                </a:extLst>
              </a:tr>
              <a:tr h="53852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/>
                        </a:rPr>
                        <a:t>Level 4 &amp; 5</a:t>
                      </a:r>
                    </a:p>
                    <a:p>
                      <a:pPr algn="ctr"/>
                      <a:endParaRPr lang="en-GB" sz="1400" dirty="0">
                        <a:latin typeface="Arial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Foundation Degree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Higher Apprenticeship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182605190"/>
                  </a:ext>
                </a:extLst>
              </a:tr>
              <a:tr h="53852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/>
                        </a:rPr>
                        <a:t>Level 6</a:t>
                      </a:r>
                    </a:p>
                    <a:p>
                      <a:pPr algn="ctr"/>
                      <a:endParaRPr lang="en-GB" sz="1400" dirty="0">
                        <a:latin typeface="Arial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Batchelors Degree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Degree Apprenticeship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111257434"/>
                  </a:ext>
                </a:extLst>
              </a:tr>
              <a:tr h="53852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/>
                        </a:rPr>
                        <a:t>Level 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latin typeface="Arial"/>
                        </a:rPr>
                        <a:t>Masters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>
                        <a:latin typeface="Arial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dirty="0">
                        <a:latin typeface="Arial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643803343"/>
                  </a:ext>
                </a:extLst>
              </a:tr>
            </a:tbl>
          </a:graphicData>
        </a:graphic>
      </p:graphicFrame>
      <p:pic>
        <p:nvPicPr>
          <p:cNvPr id="3" name="Picture 2" descr="https://lh5.googleusercontent.com/vb9R784Zl1QNH73J0c9q92OCi4Ki2XVc8il9dMoGCHX-v0uBgr-aLjapx366nUc_0AK9HMxU8u7Jhk25k1upOFPa7QJ3Iw-PRsErFPtOUscNvqnfhWuSZYjFw6HxSNsrVx9xp3sA">
            <a:extLst>
              <a:ext uri="{FF2B5EF4-FFF2-40B4-BE49-F238E27FC236}">
                <a16:creationId xmlns:a16="http://schemas.microsoft.com/office/drawing/2014/main" id="{69894C17-CB80-86A4-E826-1DF50367A3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93" y="203534"/>
            <a:ext cx="1089360" cy="83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9362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ontent Placeholder 10">
            <a:extLst>
              <a:ext uri="{FF2B5EF4-FFF2-40B4-BE49-F238E27FC236}">
                <a16:creationId xmlns:a16="http://schemas.microsoft.com/office/drawing/2014/main" id="{978ECCB7-13B0-8D21-F7C1-5756041ABF81}"/>
              </a:ext>
            </a:extLst>
          </p:cNvPr>
          <p:cNvGraphicFramePr>
            <a:graphicFrameLocks noGrp="1"/>
          </p:cNvGraphicFramePr>
          <p:nvPr>
            <p:ph type="media" sz="quarter" idx="17"/>
            <p:extLst>
              <p:ext uri="{D42A27DB-BD31-4B8C-83A1-F6EECF244321}">
                <p14:modId xmlns:p14="http://schemas.microsoft.com/office/powerpoint/2010/main" val="584369542"/>
              </p:ext>
            </p:extLst>
          </p:nvPr>
        </p:nvGraphicFramePr>
        <p:xfrm>
          <a:off x="467544" y="1268760"/>
          <a:ext cx="7885446" cy="482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2EEA44A-2FF5-D074-9F43-7B3A227A7908}"/>
              </a:ext>
            </a:extLst>
          </p:cNvPr>
          <p:cNvSpPr txBox="1"/>
          <p:nvPr/>
        </p:nvSpPr>
        <p:spPr>
          <a:xfrm>
            <a:off x="539552" y="270124"/>
            <a:ext cx="7272808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A-levels</a:t>
            </a: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Calibri"/>
              <a:cs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9978E39-F326-0ECD-8BF6-2B3EC1E54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5615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0AEC386-F91B-6BA7-C5F3-4405A712F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 vert="horz" lIns="68580" tIns="34290" rIns="68580" bIns="34290" rtlCol="0">
            <a:normAutofit/>
          </a:bodyPr>
          <a:lstStyle/>
          <a:p>
            <a: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V-Levels – </a:t>
            </a:r>
            <a:r>
              <a:rPr lang="en-US" b="1" dirty="0">
                <a:solidFill>
                  <a:srgbClr val="FFFFFF"/>
                </a:solidFill>
              </a:rPr>
              <a:t>*</a:t>
            </a:r>
            <a:r>
              <a:rPr lang="en-US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NEW</a:t>
            </a:r>
            <a:r>
              <a:rPr lang="en-US" b="1" dirty="0">
                <a:solidFill>
                  <a:srgbClr val="FFFFFF"/>
                </a:solidFill>
              </a:rPr>
              <a:t> *</a:t>
            </a:r>
            <a:endParaRPr lang="en-US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1" name="Arc 40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Content Placeholder 3">
            <a:extLst>
              <a:ext uri="{FF2B5EF4-FFF2-40B4-BE49-F238E27FC236}">
                <a16:creationId xmlns:a16="http://schemas.microsoft.com/office/drawing/2014/main" id="{29438C41-EAA9-B4AD-F942-4CB47D55EF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9571" y="591344"/>
            <a:ext cx="6135210" cy="5585619"/>
          </a:xfrm>
        </p:spPr>
        <p:txBody>
          <a:bodyPr vert="horz" lIns="68580" tIns="34290" rIns="68580" bIns="34290" rtlCol="0" anchor="ctr">
            <a:normAutofit/>
          </a:bodyPr>
          <a:lstStyle/>
          <a:p>
            <a:pPr>
              <a:spcBef>
                <a:spcPts val="1875"/>
              </a:spcBef>
            </a:pPr>
            <a:r>
              <a:rPr lang="en-US" sz="2400" b="1" dirty="0"/>
              <a:t>V-Levels Overview</a:t>
            </a:r>
            <a:endParaRPr lang="en-US" sz="2400" dirty="0">
              <a:ea typeface="Calibri"/>
              <a:cs typeface="Calibri"/>
            </a:endParaRPr>
          </a:p>
          <a:p>
            <a:pPr lvl="1"/>
            <a:r>
              <a:rPr lang="en-US" dirty="0"/>
              <a:t>V-Levels are Level 3 vocational qualifications equivalent in size to one A-level, focusing on practical workplace skills.</a:t>
            </a:r>
            <a:endParaRPr lang="en-US" dirty="0">
              <a:ea typeface="Calibri"/>
              <a:cs typeface="Calibri"/>
            </a:endParaRPr>
          </a:p>
          <a:p>
            <a:pPr>
              <a:spcBef>
                <a:spcPts val="1875"/>
              </a:spcBef>
            </a:pPr>
            <a:r>
              <a:rPr lang="en-US" sz="2400" b="1" dirty="0"/>
              <a:t>Industry Focus and Availability</a:t>
            </a:r>
            <a:endParaRPr lang="en-US" sz="2400" dirty="0">
              <a:ea typeface="Calibri"/>
              <a:cs typeface="Calibri"/>
            </a:endParaRPr>
          </a:p>
          <a:p>
            <a:pPr lvl="1"/>
            <a:r>
              <a:rPr lang="en-US" dirty="0"/>
              <a:t>Launching from 2027, V-Levels will cover sectors including:</a:t>
            </a:r>
            <a:endParaRPr lang="en-US" dirty="0">
              <a:ea typeface="Calibri"/>
              <a:cs typeface="Calibri"/>
            </a:endParaRPr>
          </a:p>
          <a:p>
            <a:pPr lvl="2">
              <a:buFont typeface="Wingdings" panose="020B0604020202020204" pitchFamily="34" charset="0"/>
              <a:buChar char="§"/>
            </a:pPr>
            <a:r>
              <a:rPr lang="en-US" sz="2400" dirty="0"/>
              <a:t>Education, Finance, and Digital, aligned with employer demand.</a:t>
            </a:r>
            <a:endParaRPr lang="en-US" sz="2400" dirty="0">
              <a:ea typeface="Calibri"/>
              <a:cs typeface="Arial"/>
            </a:endParaRPr>
          </a:p>
          <a:p>
            <a:pPr>
              <a:spcBef>
                <a:spcPts val="1875"/>
              </a:spcBef>
            </a:pPr>
            <a:r>
              <a:rPr lang="en-US" sz="2400" b="1" dirty="0"/>
              <a:t>Comparison with A-Levels</a:t>
            </a:r>
            <a:endParaRPr lang="en-US" sz="2400" dirty="0">
              <a:ea typeface="Calibri"/>
              <a:cs typeface="Calibri"/>
            </a:endParaRPr>
          </a:p>
          <a:p>
            <a:pPr lvl="1"/>
            <a:r>
              <a:rPr lang="en-US" dirty="0"/>
              <a:t>A-Levels emphasize theory and exams; V-Levels focus on real job roles and practical skills for employability.</a:t>
            </a:r>
            <a:endParaRPr lang="en-US" dirty="0">
              <a:ea typeface="Calibri"/>
              <a:cs typeface="Calibri"/>
            </a:endParaRPr>
          </a:p>
          <a:p>
            <a:endParaRPr lang="en-US" sz="2400" dirty="0">
              <a:ea typeface="Calibri"/>
              <a:cs typeface="Calibri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1DA8F9B-0074-CC29-804E-458ADBDBE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938380" cy="365125"/>
          </a:xfrm>
        </p:spPr>
        <p:txBody>
          <a:bodyPr vert="horz" lIns="68580" tIns="34290" rIns="68580" bIns="34290" rtlCol="0">
            <a:normAutofit/>
          </a:bodyPr>
          <a:lstStyle/>
          <a:p>
            <a:pPr>
              <a:spcAft>
                <a:spcPts val="450"/>
              </a:spcAft>
            </a:pPr>
            <a:r>
              <a:rPr lang="en-US" kern="1200">
                <a:latin typeface="+mn-lt"/>
                <a:ea typeface="+mn-ea"/>
                <a:cs typeface="+mn-cs"/>
              </a:rPr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335179-086C-DB1C-7855-5ECE858FD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156173" y="6356350"/>
            <a:ext cx="1359176" cy="365125"/>
          </a:xfrm>
        </p:spPr>
        <p:txBody>
          <a:bodyPr vert="horz" lIns="68580" tIns="34290" rIns="68580" bIns="34290" rtlCol="0">
            <a:normAutofit/>
          </a:bodyPr>
          <a:lstStyle/>
          <a:p>
            <a:pPr>
              <a:spcAft>
                <a:spcPts val="450"/>
              </a:spcAft>
            </a:pPr>
            <a:fld id="{D495E168-DA5E-4888-8D8A-92B118324C14}" type="slidenum">
              <a:rPr lang="en-US"/>
              <a:pPr>
                <a:spcAft>
                  <a:spcPts val="45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05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28650" y="365125"/>
            <a:ext cx="4045020" cy="1325563"/>
          </a:xfrm>
        </p:spPr>
        <p:txBody>
          <a:bodyPr>
            <a:normAutofit/>
          </a:bodyPr>
          <a:lstStyle/>
          <a:p>
            <a:r>
              <a:rPr lang="en-GB" sz="3700" b="1">
                <a:latin typeface="Trebuchet MS" panose="020B0603020202020204" pitchFamily="34" charset="0"/>
              </a:rPr>
              <a:t>T-Levels &amp; T-level Transitions</a:t>
            </a:r>
            <a:endParaRPr lang="en-GB" sz="3700" b="1">
              <a:latin typeface="Trebuchet MS" panose="020B0603020202020204" pitchFamily="34" charset="0"/>
              <a:ea typeface="Calibri Light"/>
              <a:cs typeface="Calibri Light"/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8992" y="1"/>
            <a:ext cx="866357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28650" y="1825625"/>
            <a:ext cx="404502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latin typeface="Arial"/>
                <a:cs typeface="Arial"/>
              </a:rPr>
              <a:t>Equivalent of 3 A-levels – two-year course</a:t>
            </a:r>
          </a:p>
          <a:p>
            <a:r>
              <a:rPr lang="en-GB" sz="1800">
                <a:latin typeface="Arial"/>
                <a:cs typeface="Arial"/>
              </a:rPr>
              <a:t>Have been developed in collaboration with employers and business, so the content meets the needs of industry and prepares students for work</a:t>
            </a:r>
          </a:p>
          <a:p>
            <a:r>
              <a:rPr lang="en-GB" sz="1800">
                <a:latin typeface="Arial"/>
                <a:cs typeface="Arial"/>
              </a:rPr>
              <a:t>Mixture of classroom learning and ‘on-the-job’ experience</a:t>
            </a:r>
          </a:p>
          <a:p>
            <a:r>
              <a:rPr lang="en-GB" sz="1800">
                <a:latin typeface="Arial"/>
                <a:cs typeface="Arial"/>
              </a:rPr>
              <a:t>At least 315 hours (approximately 45 days) of work experience</a:t>
            </a:r>
          </a:p>
          <a:p>
            <a:r>
              <a:rPr lang="en-GB" sz="1800">
                <a:latin typeface="Arial"/>
                <a:cs typeface="Arial"/>
              </a:rPr>
              <a:t>T-level Transitions – Level 2, one year course for students that have not reached the entry requirements for a T-level</a:t>
            </a:r>
          </a:p>
          <a:p>
            <a:endParaRPr lang="en-GB" sz="180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6138" y="3423959"/>
            <a:ext cx="405617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4" descr="The Manchester College announced as T Level provider | tmc.ac.uk">
            <a:extLst>
              <a:ext uri="{FF2B5EF4-FFF2-40B4-BE49-F238E27FC236}">
                <a16:creationId xmlns:a16="http://schemas.microsoft.com/office/drawing/2014/main" id="{3FF5B8F9-E2A6-4865-84F3-6B8A20432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15388" y="2312990"/>
            <a:ext cx="2835788" cy="1588041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62201" y="1"/>
            <a:ext cx="1550211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104058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5592435" y="5166682"/>
            <a:ext cx="1376793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7145" y="6033795"/>
            <a:ext cx="1493298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522683" y="6356350"/>
            <a:ext cx="99266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D495E168-DA5E-4888-8D8A-92B118324C14}" type="slidenum">
              <a:rPr lang="ru-RU"/>
              <a:pPr>
                <a:spcAft>
                  <a:spcPts val="600"/>
                </a:spcAft>
              </a:pPr>
              <a:t>11</a:t>
            </a:fld>
            <a:endParaRPr lang="ru-RU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8772" y="5519196"/>
            <a:ext cx="1005228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37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3EFA6C3-82DC-4131-9929-2523E6FD0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5A4055-4725-BA2D-249D-B674AA0A5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5534" y="102558"/>
            <a:ext cx="7358134" cy="1330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kern="1200" dirty="0">
                <a:latin typeface="+mj-lt"/>
                <a:ea typeface="+mj-ea"/>
                <a:cs typeface="+mj-cs"/>
              </a:rPr>
              <a:t>What T Levels Can I Study?</a:t>
            </a:r>
            <a:endParaRPr lang="en-US" b="1" kern="1200" dirty="0">
              <a:latin typeface="+mj-lt"/>
              <a:ea typeface="Calibri Light"/>
              <a:cs typeface="Calibri Light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EC9469E-14CA-4358-BABC-CBF836A614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652260" cy="767978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48EB4C9-ACAF-4CCA-BA6E-931443192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4314" y="6027658"/>
            <a:ext cx="5929686" cy="830343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134285 w 6884912"/>
              <a:gd name="connsiteY78" fmla="*/ 235592 h 1161397"/>
              <a:gd name="connsiteX79" fmla="*/ 4220717 w 6884912"/>
              <a:gd name="connsiteY79" fmla="*/ 192946 h 1161397"/>
              <a:gd name="connsiteX80" fmla="*/ 4228802 w 6884912"/>
              <a:gd name="connsiteY80" fmla="*/ 201468 h 1161397"/>
              <a:gd name="connsiteX81" fmla="*/ 4289361 w 6884912"/>
              <a:gd name="connsiteY81" fmla="*/ 196642 h 1161397"/>
              <a:gd name="connsiteX82" fmla="*/ 4498913 w 6884912"/>
              <a:gd name="connsiteY82" fmla="*/ 118915 h 1161397"/>
              <a:gd name="connsiteX83" fmla="*/ 4617330 w 6884912"/>
              <a:gd name="connsiteY83" fmla="*/ 111163 h 1161397"/>
              <a:gd name="connsiteX84" fmla="*/ 4659778 w 6884912"/>
              <a:gd name="connsiteY84" fmla="*/ 118219 h 1161397"/>
              <a:gd name="connsiteX85" fmla="*/ 4730870 w 6884912"/>
              <a:gd name="connsiteY85" fmla="*/ 129432 h 1161397"/>
              <a:gd name="connsiteX86" fmla="*/ 4785037 w 6884912"/>
              <a:gd name="connsiteY86" fmla="*/ 161964 h 1161397"/>
              <a:gd name="connsiteX87" fmla="*/ 4844073 w 6884912"/>
              <a:gd name="connsiteY87" fmla="*/ 161768 h 1161397"/>
              <a:gd name="connsiteX88" fmla="*/ 4856454 w 6884912"/>
              <a:gd name="connsiteY88" fmla="*/ 130488 h 1161397"/>
              <a:gd name="connsiteX89" fmla="*/ 4920038 w 6884912"/>
              <a:gd name="connsiteY89" fmla="*/ 140418 h 1161397"/>
              <a:gd name="connsiteX90" fmla="*/ 5016639 w 6884912"/>
              <a:gd name="connsiteY90" fmla="*/ 158905 h 1161397"/>
              <a:gd name="connsiteX91" fmla="*/ 5072009 w 6884912"/>
              <a:gd name="connsiteY91" fmla="*/ 161502 h 1161397"/>
              <a:gd name="connsiteX92" fmla="*/ 5223626 w 6884912"/>
              <a:gd name="connsiteY92" fmla="*/ 177356 h 1161397"/>
              <a:gd name="connsiteX93" fmla="*/ 5375773 w 6884912"/>
              <a:gd name="connsiteY93" fmla="*/ 199913 h 1161397"/>
              <a:gd name="connsiteX94" fmla="*/ 5467502 w 6884912"/>
              <a:gd name="connsiteY94" fmla="*/ 250963 h 1161397"/>
              <a:gd name="connsiteX95" fmla="*/ 5592395 w 6884912"/>
              <a:gd name="connsiteY95" fmla="*/ 265434 h 1161397"/>
              <a:gd name="connsiteX96" fmla="*/ 5613532 w 6884912"/>
              <a:gd name="connsiteY96" fmla="*/ 273379 h 1161397"/>
              <a:gd name="connsiteX97" fmla="*/ 5642173 w 6884912"/>
              <a:gd name="connsiteY97" fmla="*/ 266904 h 1161397"/>
              <a:gd name="connsiteX98" fmla="*/ 5756910 w 6884912"/>
              <a:gd name="connsiteY98" fmla="*/ 239211 h 1161397"/>
              <a:gd name="connsiteX99" fmla="*/ 5846667 w 6884912"/>
              <a:gd name="connsiteY99" fmla="*/ 201786 h 1161397"/>
              <a:gd name="connsiteX100" fmla="*/ 5960732 w 6884912"/>
              <a:gd name="connsiteY100" fmla="*/ 220708 h 1161397"/>
              <a:gd name="connsiteX101" fmla="*/ 6029542 w 6884912"/>
              <a:gd name="connsiteY101" fmla="*/ 210339 h 1161397"/>
              <a:gd name="connsiteX102" fmla="*/ 6141123 w 6884912"/>
              <a:gd name="connsiteY102" fmla="*/ 159923 h 1161397"/>
              <a:gd name="connsiteX103" fmla="*/ 6290640 w 6884912"/>
              <a:gd name="connsiteY103" fmla="*/ 167441 h 1161397"/>
              <a:gd name="connsiteX104" fmla="*/ 6322806 w 6884912"/>
              <a:gd name="connsiteY104" fmla="*/ 213293 h 1161397"/>
              <a:gd name="connsiteX105" fmla="*/ 6364914 w 6884912"/>
              <a:gd name="connsiteY105" fmla="*/ 240140 h 1161397"/>
              <a:gd name="connsiteX106" fmla="*/ 6380420 w 6884912"/>
              <a:gd name="connsiteY106" fmla="*/ 173195 h 1161397"/>
              <a:gd name="connsiteX107" fmla="*/ 6507891 w 6884912"/>
              <a:gd name="connsiteY107" fmla="*/ 118474 h 1161397"/>
              <a:gd name="connsiteX108" fmla="*/ 6571807 w 6884912"/>
              <a:gd name="connsiteY108" fmla="*/ 98636 h 1161397"/>
              <a:gd name="connsiteX109" fmla="*/ 6671880 w 6884912"/>
              <a:gd name="connsiteY109" fmla="*/ 82931 h 1161397"/>
              <a:gd name="connsiteX110" fmla="*/ 6702266 w 6884912"/>
              <a:gd name="connsiteY110" fmla="*/ 75470 h 1161397"/>
              <a:gd name="connsiteX111" fmla="*/ 6845802 w 6884912"/>
              <a:gd name="connsiteY111" fmla="*/ 24496 h 1161397"/>
              <a:gd name="connsiteX112" fmla="*/ 6884912 w 6884912"/>
              <a:gd name="connsiteY11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22806 w 6884912"/>
              <a:gd name="connsiteY103" fmla="*/ 213293 h 1161397"/>
              <a:gd name="connsiteX104" fmla="*/ 6364914 w 6884912"/>
              <a:gd name="connsiteY104" fmla="*/ 240140 h 1161397"/>
              <a:gd name="connsiteX105" fmla="*/ 6380420 w 6884912"/>
              <a:gd name="connsiteY105" fmla="*/ 173195 h 1161397"/>
              <a:gd name="connsiteX106" fmla="*/ 6507891 w 6884912"/>
              <a:gd name="connsiteY106" fmla="*/ 118474 h 1161397"/>
              <a:gd name="connsiteX107" fmla="*/ 6571807 w 6884912"/>
              <a:gd name="connsiteY107" fmla="*/ 98636 h 1161397"/>
              <a:gd name="connsiteX108" fmla="*/ 6671880 w 6884912"/>
              <a:gd name="connsiteY108" fmla="*/ 82931 h 1161397"/>
              <a:gd name="connsiteX109" fmla="*/ 6702266 w 6884912"/>
              <a:gd name="connsiteY109" fmla="*/ 75470 h 1161397"/>
              <a:gd name="connsiteX110" fmla="*/ 6845802 w 6884912"/>
              <a:gd name="connsiteY110" fmla="*/ 24496 h 1161397"/>
              <a:gd name="connsiteX111" fmla="*/ 6884912 w 6884912"/>
              <a:gd name="connsiteY111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287859 w 6884912"/>
              <a:gd name="connsiteY60" fmla="*/ 287558 h 1161397"/>
              <a:gd name="connsiteX61" fmla="*/ 3510042 w 6884912"/>
              <a:gd name="connsiteY61" fmla="*/ 311820 h 1161397"/>
              <a:gd name="connsiteX62" fmla="*/ 3626773 w 6884912"/>
              <a:gd name="connsiteY62" fmla="*/ 290452 h 1161397"/>
              <a:gd name="connsiteX63" fmla="*/ 3666217 w 6884912"/>
              <a:gd name="connsiteY63" fmla="*/ 273255 h 1161397"/>
              <a:gd name="connsiteX64" fmla="*/ 3732427 w 6884912"/>
              <a:gd name="connsiteY64" fmla="*/ 245039 h 1161397"/>
              <a:gd name="connsiteX65" fmla="*/ 3777022 w 6884912"/>
              <a:gd name="connsiteY65" fmla="*/ 200276 h 1161397"/>
              <a:gd name="connsiteX66" fmla="*/ 3791246 w 6884912"/>
              <a:gd name="connsiteY66" fmla="*/ 189996 h 1161397"/>
              <a:gd name="connsiteX67" fmla="*/ 3819864 w 6884912"/>
              <a:gd name="connsiteY67" fmla="*/ 194605 h 1161397"/>
              <a:gd name="connsiteX68" fmla="*/ 3830398 w 6884912"/>
              <a:gd name="connsiteY68" fmla="*/ 188383 h 1161397"/>
              <a:gd name="connsiteX69" fmla="*/ 3834360 w 6884912"/>
              <a:gd name="connsiteY69" fmla="*/ 188992 h 1161397"/>
              <a:gd name="connsiteX70" fmla="*/ 3843715 w 6884912"/>
              <a:gd name="connsiteY70" fmla="*/ 188752 h 1161397"/>
              <a:gd name="connsiteX71" fmla="*/ 3842609 w 6884912"/>
              <a:gd name="connsiteY71" fmla="*/ 197386 h 1161397"/>
              <a:gd name="connsiteX72" fmla="*/ 3853961 w 6884912"/>
              <a:gd name="connsiteY72" fmla="*/ 213380 h 1161397"/>
              <a:gd name="connsiteX73" fmla="*/ 3907640 w 6884912"/>
              <a:gd name="connsiteY73" fmla="*/ 207568 h 1161397"/>
              <a:gd name="connsiteX74" fmla="*/ 3910449 w 6884912"/>
              <a:gd name="connsiteY74" fmla="*/ 197808 h 1161397"/>
              <a:gd name="connsiteX75" fmla="*/ 3917197 w 6884912"/>
              <a:gd name="connsiteY75" fmla="*/ 196121 h 1161397"/>
              <a:gd name="connsiteX76" fmla="*/ 3922400 w 6884912"/>
              <a:gd name="connsiteY76" fmla="*/ 205056 h 1161397"/>
              <a:gd name="connsiteX77" fmla="*/ 4013061 w 6884912"/>
              <a:gd name="connsiteY77" fmla="*/ 224874 h 1161397"/>
              <a:gd name="connsiteX78" fmla="*/ 4220717 w 6884912"/>
              <a:gd name="connsiteY78" fmla="*/ 192946 h 1161397"/>
              <a:gd name="connsiteX79" fmla="*/ 4228802 w 6884912"/>
              <a:gd name="connsiteY79" fmla="*/ 201468 h 1161397"/>
              <a:gd name="connsiteX80" fmla="*/ 4289361 w 6884912"/>
              <a:gd name="connsiteY80" fmla="*/ 196642 h 1161397"/>
              <a:gd name="connsiteX81" fmla="*/ 4498913 w 6884912"/>
              <a:gd name="connsiteY81" fmla="*/ 118915 h 1161397"/>
              <a:gd name="connsiteX82" fmla="*/ 4617330 w 6884912"/>
              <a:gd name="connsiteY82" fmla="*/ 111163 h 1161397"/>
              <a:gd name="connsiteX83" fmla="*/ 4659778 w 6884912"/>
              <a:gd name="connsiteY83" fmla="*/ 118219 h 1161397"/>
              <a:gd name="connsiteX84" fmla="*/ 4730870 w 6884912"/>
              <a:gd name="connsiteY84" fmla="*/ 129432 h 1161397"/>
              <a:gd name="connsiteX85" fmla="*/ 4785037 w 6884912"/>
              <a:gd name="connsiteY85" fmla="*/ 161964 h 1161397"/>
              <a:gd name="connsiteX86" fmla="*/ 4844073 w 6884912"/>
              <a:gd name="connsiteY86" fmla="*/ 161768 h 1161397"/>
              <a:gd name="connsiteX87" fmla="*/ 4856454 w 6884912"/>
              <a:gd name="connsiteY87" fmla="*/ 130488 h 1161397"/>
              <a:gd name="connsiteX88" fmla="*/ 4920038 w 6884912"/>
              <a:gd name="connsiteY88" fmla="*/ 140418 h 1161397"/>
              <a:gd name="connsiteX89" fmla="*/ 5016639 w 6884912"/>
              <a:gd name="connsiteY89" fmla="*/ 158905 h 1161397"/>
              <a:gd name="connsiteX90" fmla="*/ 5072009 w 6884912"/>
              <a:gd name="connsiteY90" fmla="*/ 161502 h 1161397"/>
              <a:gd name="connsiteX91" fmla="*/ 5223626 w 6884912"/>
              <a:gd name="connsiteY91" fmla="*/ 177356 h 1161397"/>
              <a:gd name="connsiteX92" fmla="*/ 5375773 w 6884912"/>
              <a:gd name="connsiteY92" fmla="*/ 199913 h 1161397"/>
              <a:gd name="connsiteX93" fmla="*/ 5467502 w 6884912"/>
              <a:gd name="connsiteY93" fmla="*/ 250963 h 1161397"/>
              <a:gd name="connsiteX94" fmla="*/ 5592395 w 6884912"/>
              <a:gd name="connsiteY94" fmla="*/ 265434 h 1161397"/>
              <a:gd name="connsiteX95" fmla="*/ 5613532 w 6884912"/>
              <a:gd name="connsiteY95" fmla="*/ 273379 h 1161397"/>
              <a:gd name="connsiteX96" fmla="*/ 5642173 w 6884912"/>
              <a:gd name="connsiteY96" fmla="*/ 266904 h 1161397"/>
              <a:gd name="connsiteX97" fmla="*/ 5756910 w 6884912"/>
              <a:gd name="connsiteY97" fmla="*/ 239211 h 1161397"/>
              <a:gd name="connsiteX98" fmla="*/ 5846667 w 6884912"/>
              <a:gd name="connsiteY98" fmla="*/ 201786 h 1161397"/>
              <a:gd name="connsiteX99" fmla="*/ 5960732 w 6884912"/>
              <a:gd name="connsiteY99" fmla="*/ 220708 h 1161397"/>
              <a:gd name="connsiteX100" fmla="*/ 6029542 w 6884912"/>
              <a:gd name="connsiteY100" fmla="*/ 210339 h 1161397"/>
              <a:gd name="connsiteX101" fmla="*/ 6141123 w 6884912"/>
              <a:gd name="connsiteY101" fmla="*/ 159923 h 1161397"/>
              <a:gd name="connsiteX102" fmla="*/ 6290640 w 6884912"/>
              <a:gd name="connsiteY102" fmla="*/ 167441 h 1161397"/>
              <a:gd name="connsiteX103" fmla="*/ 6322806 w 6884912"/>
              <a:gd name="connsiteY103" fmla="*/ 213293 h 1161397"/>
              <a:gd name="connsiteX104" fmla="*/ 6380420 w 6884912"/>
              <a:gd name="connsiteY104" fmla="*/ 173195 h 1161397"/>
              <a:gd name="connsiteX105" fmla="*/ 6507891 w 6884912"/>
              <a:gd name="connsiteY105" fmla="*/ 118474 h 1161397"/>
              <a:gd name="connsiteX106" fmla="*/ 6571807 w 6884912"/>
              <a:gd name="connsiteY106" fmla="*/ 98636 h 1161397"/>
              <a:gd name="connsiteX107" fmla="*/ 6671880 w 6884912"/>
              <a:gd name="connsiteY107" fmla="*/ 82931 h 1161397"/>
              <a:gd name="connsiteX108" fmla="*/ 6702266 w 6884912"/>
              <a:gd name="connsiteY108" fmla="*/ 75470 h 1161397"/>
              <a:gd name="connsiteX109" fmla="*/ 6845802 w 6884912"/>
              <a:gd name="connsiteY109" fmla="*/ 24496 h 1161397"/>
              <a:gd name="connsiteX110" fmla="*/ 6884912 w 6884912"/>
              <a:gd name="connsiteY110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220717 w 6884912"/>
              <a:gd name="connsiteY77" fmla="*/ 192946 h 1161397"/>
              <a:gd name="connsiteX78" fmla="*/ 4228802 w 6884912"/>
              <a:gd name="connsiteY78" fmla="*/ 201468 h 1161397"/>
              <a:gd name="connsiteX79" fmla="*/ 4289361 w 6884912"/>
              <a:gd name="connsiteY79" fmla="*/ 196642 h 1161397"/>
              <a:gd name="connsiteX80" fmla="*/ 4498913 w 6884912"/>
              <a:gd name="connsiteY80" fmla="*/ 118915 h 1161397"/>
              <a:gd name="connsiteX81" fmla="*/ 4617330 w 6884912"/>
              <a:gd name="connsiteY81" fmla="*/ 111163 h 1161397"/>
              <a:gd name="connsiteX82" fmla="*/ 4659778 w 6884912"/>
              <a:gd name="connsiteY82" fmla="*/ 118219 h 1161397"/>
              <a:gd name="connsiteX83" fmla="*/ 4730870 w 6884912"/>
              <a:gd name="connsiteY83" fmla="*/ 129432 h 1161397"/>
              <a:gd name="connsiteX84" fmla="*/ 4785037 w 6884912"/>
              <a:gd name="connsiteY84" fmla="*/ 161964 h 1161397"/>
              <a:gd name="connsiteX85" fmla="*/ 4844073 w 6884912"/>
              <a:gd name="connsiteY85" fmla="*/ 161768 h 1161397"/>
              <a:gd name="connsiteX86" fmla="*/ 4856454 w 6884912"/>
              <a:gd name="connsiteY86" fmla="*/ 130488 h 1161397"/>
              <a:gd name="connsiteX87" fmla="*/ 4920038 w 6884912"/>
              <a:gd name="connsiteY87" fmla="*/ 140418 h 1161397"/>
              <a:gd name="connsiteX88" fmla="*/ 5016639 w 6884912"/>
              <a:gd name="connsiteY88" fmla="*/ 158905 h 1161397"/>
              <a:gd name="connsiteX89" fmla="*/ 5072009 w 6884912"/>
              <a:gd name="connsiteY89" fmla="*/ 161502 h 1161397"/>
              <a:gd name="connsiteX90" fmla="*/ 5223626 w 6884912"/>
              <a:gd name="connsiteY90" fmla="*/ 177356 h 1161397"/>
              <a:gd name="connsiteX91" fmla="*/ 5375773 w 6884912"/>
              <a:gd name="connsiteY91" fmla="*/ 199913 h 1161397"/>
              <a:gd name="connsiteX92" fmla="*/ 5467502 w 6884912"/>
              <a:gd name="connsiteY92" fmla="*/ 250963 h 1161397"/>
              <a:gd name="connsiteX93" fmla="*/ 5592395 w 6884912"/>
              <a:gd name="connsiteY93" fmla="*/ 265434 h 1161397"/>
              <a:gd name="connsiteX94" fmla="*/ 5613532 w 6884912"/>
              <a:gd name="connsiteY94" fmla="*/ 273379 h 1161397"/>
              <a:gd name="connsiteX95" fmla="*/ 5642173 w 6884912"/>
              <a:gd name="connsiteY95" fmla="*/ 266904 h 1161397"/>
              <a:gd name="connsiteX96" fmla="*/ 5756910 w 6884912"/>
              <a:gd name="connsiteY96" fmla="*/ 239211 h 1161397"/>
              <a:gd name="connsiteX97" fmla="*/ 5846667 w 6884912"/>
              <a:gd name="connsiteY97" fmla="*/ 201786 h 1161397"/>
              <a:gd name="connsiteX98" fmla="*/ 5960732 w 6884912"/>
              <a:gd name="connsiteY98" fmla="*/ 220708 h 1161397"/>
              <a:gd name="connsiteX99" fmla="*/ 6029542 w 6884912"/>
              <a:gd name="connsiteY99" fmla="*/ 210339 h 1161397"/>
              <a:gd name="connsiteX100" fmla="*/ 6141123 w 6884912"/>
              <a:gd name="connsiteY100" fmla="*/ 159923 h 1161397"/>
              <a:gd name="connsiteX101" fmla="*/ 6290640 w 6884912"/>
              <a:gd name="connsiteY101" fmla="*/ 167441 h 1161397"/>
              <a:gd name="connsiteX102" fmla="*/ 6322806 w 6884912"/>
              <a:gd name="connsiteY102" fmla="*/ 213293 h 1161397"/>
              <a:gd name="connsiteX103" fmla="*/ 6380420 w 6884912"/>
              <a:gd name="connsiteY103" fmla="*/ 173195 h 1161397"/>
              <a:gd name="connsiteX104" fmla="*/ 6507891 w 6884912"/>
              <a:gd name="connsiteY104" fmla="*/ 118474 h 1161397"/>
              <a:gd name="connsiteX105" fmla="*/ 6571807 w 6884912"/>
              <a:gd name="connsiteY105" fmla="*/ 98636 h 1161397"/>
              <a:gd name="connsiteX106" fmla="*/ 6671880 w 6884912"/>
              <a:gd name="connsiteY106" fmla="*/ 82931 h 1161397"/>
              <a:gd name="connsiteX107" fmla="*/ 6702266 w 6884912"/>
              <a:gd name="connsiteY107" fmla="*/ 75470 h 1161397"/>
              <a:gd name="connsiteX108" fmla="*/ 6845802 w 6884912"/>
              <a:gd name="connsiteY108" fmla="*/ 24496 h 1161397"/>
              <a:gd name="connsiteX109" fmla="*/ 6884912 w 6884912"/>
              <a:gd name="connsiteY109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222191 w 6884912"/>
              <a:gd name="connsiteY58" fmla="*/ 307887 h 1161397"/>
              <a:gd name="connsiteX59" fmla="*/ 3227953 w 6884912"/>
              <a:gd name="connsiteY59" fmla="*/ 297650 h 1161397"/>
              <a:gd name="connsiteX60" fmla="*/ 3510042 w 6884912"/>
              <a:gd name="connsiteY60" fmla="*/ 311820 h 1161397"/>
              <a:gd name="connsiteX61" fmla="*/ 3626773 w 6884912"/>
              <a:gd name="connsiteY61" fmla="*/ 290452 h 1161397"/>
              <a:gd name="connsiteX62" fmla="*/ 3666217 w 6884912"/>
              <a:gd name="connsiteY62" fmla="*/ 273255 h 1161397"/>
              <a:gd name="connsiteX63" fmla="*/ 3732427 w 6884912"/>
              <a:gd name="connsiteY63" fmla="*/ 245039 h 1161397"/>
              <a:gd name="connsiteX64" fmla="*/ 3777022 w 6884912"/>
              <a:gd name="connsiteY64" fmla="*/ 200276 h 1161397"/>
              <a:gd name="connsiteX65" fmla="*/ 3791246 w 6884912"/>
              <a:gd name="connsiteY65" fmla="*/ 189996 h 1161397"/>
              <a:gd name="connsiteX66" fmla="*/ 3819864 w 6884912"/>
              <a:gd name="connsiteY66" fmla="*/ 194605 h 1161397"/>
              <a:gd name="connsiteX67" fmla="*/ 3830398 w 6884912"/>
              <a:gd name="connsiteY67" fmla="*/ 188383 h 1161397"/>
              <a:gd name="connsiteX68" fmla="*/ 3834360 w 6884912"/>
              <a:gd name="connsiteY68" fmla="*/ 188992 h 1161397"/>
              <a:gd name="connsiteX69" fmla="*/ 3843715 w 6884912"/>
              <a:gd name="connsiteY69" fmla="*/ 188752 h 1161397"/>
              <a:gd name="connsiteX70" fmla="*/ 3842609 w 6884912"/>
              <a:gd name="connsiteY70" fmla="*/ 197386 h 1161397"/>
              <a:gd name="connsiteX71" fmla="*/ 3853961 w 6884912"/>
              <a:gd name="connsiteY71" fmla="*/ 213380 h 1161397"/>
              <a:gd name="connsiteX72" fmla="*/ 3907640 w 6884912"/>
              <a:gd name="connsiteY72" fmla="*/ 207568 h 1161397"/>
              <a:gd name="connsiteX73" fmla="*/ 3910449 w 6884912"/>
              <a:gd name="connsiteY73" fmla="*/ 197808 h 1161397"/>
              <a:gd name="connsiteX74" fmla="*/ 3917197 w 6884912"/>
              <a:gd name="connsiteY74" fmla="*/ 196121 h 1161397"/>
              <a:gd name="connsiteX75" fmla="*/ 3922400 w 6884912"/>
              <a:gd name="connsiteY75" fmla="*/ 205056 h 1161397"/>
              <a:gd name="connsiteX76" fmla="*/ 4013061 w 6884912"/>
              <a:gd name="connsiteY76" fmla="*/ 224874 h 1161397"/>
              <a:gd name="connsiteX77" fmla="*/ 4220717 w 6884912"/>
              <a:gd name="connsiteY77" fmla="*/ 192946 h 1161397"/>
              <a:gd name="connsiteX78" fmla="*/ 4228802 w 6884912"/>
              <a:gd name="connsiteY78" fmla="*/ 201468 h 1161397"/>
              <a:gd name="connsiteX79" fmla="*/ 4289361 w 6884912"/>
              <a:gd name="connsiteY79" fmla="*/ 196642 h 1161397"/>
              <a:gd name="connsiteX80" fmla="*/ 4498913 w 6884912"/>
              <a:gd name="connsiteY80" fmla="*/ 118915 h 1161397"/>
              <a:gd name="connsiteX81" fmla="*/ 4617330 w 6884912"/>
              <a:gd name="connsiteY81" fmla="*/ 111163 h 1161397"/>
              <a:gd name="connsiteX82" fmla="*/ 4659778 w 6884912"/>
              <a:gd name="connsiteY82" fmla="*/ 118219 h 1161397"/>
              <a:gd name="connsiteX83" fmla="*/ 4730870 w 6884912"/>
              <a:gd name="connsiteY83" fmla="*/ 129432 h 1161397"/>
              <a:gd name="connsiteX84" fmla="*/ 4844073 w 6884912"/>
              <a:gd name="connsiteY84" fmla="*/ 161768 h 1161397"/>
              <a:gd name="connsiteX85" fmla="*/ 4856454 w 6884912"/>
              <a:gd name="connsiteY85" fmla="*/ 130488 h 1161397"/>
              <a:gd name="connsiteX86" fmla="*/ 4920038 w 6884912"/>
              <a:gd name="connsiteY86" fmla="*/ 140418 h 1161397"/>
              <a:gd name="connsiteX87" fmla="*/ 5016639 w 6884912"/>
              <a:gd name="connsiteY87" fmla="*/ 158905 h 1161397"/>
              <a:gd name="connsiteX88" fmla="*/ 5072009 w 6884912"/>
              <a:gd name="connsiteY88" fmla="*/ 161502 h 1161397"/>
              <a:gd name="connsiteX89" fmla="*/ 5223626 w 6884912"/>
              <a:gd name="connsiteY89" fmla="*/ 177356 h 1161397"/>
              <a:gd name="connsiteX90" fmla="*/ 5375773 w 6884912"/>
              <a:gd name="connsiteY90" fmla="*/ 199913 h 1161397"/>
              <a:gd name="connsiteX91" fmla="*/ 5467502 w 6884912"/>
              <a:gd name="connsiteY91" fmla="*/ 250963 h 1161397"/>
              <a:gd name="connsiteX92" fmla="*/ 5592395 w 6884912"/>
              <a:gd name="connsiteY92" fmla="*/ 265434 h 1161397"/>
              <a:gd name="connsiteX93" fmla="*/ 5613532 w 6884912"/>
              <a:gd name="connsiteY93" fmla="*/ 273379 h 1161397"/>
              <a:gd name="connsiteX94" fmla="*/ 5642173 w 6884912"/>
              <a:gd name="connsiteY94" fmla="*/ 266904 h 1161397"/>
              <a:gd name="connsiteX95" fmla="*/ 5756910 w 6884912"/>
              <a:gd name="connsiteY95" fmla="*/ 239211 h 1161397"/>
              <a:gd name="connsiteX96" fmla="*/ 5846667 w 6884912"/>
              <a:gd name="connsiteY96" fmla="*/ 201786 h 1161397"/>
              <a:gd name="connsiteX97" fmla="*/ 5960732 w 6884912"/>
              <a:gd name="connsiteY97" fmla="*/ 220708 h 1161397"/>
              <a:gd name="connsiteX98" fmla="*/ 6029542 w 6884912"/>
              <a:gd name="connsiteY98" fmla="*/ 210339 h 1161397"/>
              <a:gd name="connsiteX99" fmla="*/ 6141123 w 6884912"/>
              <a:gd name="connsiteY99" fmla="*/ 159923 h 1161397"/>
              <a:gd name="connsiteX100" fmla="*/ 6290640 w 6884912"/>
              <a:gd name="connsiteY100" fmla="*/ 167441 h 1161397"/>
              <a:gd name="connsiteX101" fmla="*/ 6322806 w 6884912"/>
              <a:gd name="connsiteY101" fmla="*/ 213293 h 1161397"/>
              <a:gd name="connsiteX102" fmla="*/ 6380420 w 6884912"/>
              <a:gd name="connsiteY102" fmla="*/ 173195 h 1161397"/>
              <a:gd name="connsiteX103" fmla="*/ 6507891 w 6884912"/>
              <a:gd name="connsiteY103" fmla="*/ 118474 h 1161397"/>
              <a:gd name="connsiteX104" fmla="*/ 6571807 w 6884912"/>
              <a:gd name="connsiteY104" fmla="*/ 98636 h 1161397"/>
              <a:gd name="connsiteX105" fmla="*/ 6671880 w 6884912"/>
              <a:gd name="connsiteY105" fmla="*/ 82931 h 1161397"/>
              <a:gd name="connsiteX106" fmla="*/ 6702266 w 6884912"/>
              <a:gd name="connsiteY106" fmla="*/ 75470 h 1161397"/>
              <a:gd name="connsiteX107" fmla="*/ 6845802 w 6884912"/>
              <a:gd name="connsiteY107" fmla="*/ 24496 h 1161397"/>
              <a:gd name="connsiteX108" fmla="*/ 6884912 w 6884912"/>
              <a:gd name="connsiteY108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478946 w 6884912"/>
              <a:gd name="connsiteY7" fmla="*/ 1106011 h 1161397"/>
              <a:gd name="connsiteX8" fmla="*/ 512111 w 6884912"/>
              <a:gd name="connsiteY8" fmla="*/ 1085599 h 1161397"/>
              <a:gd name="connsiteX9" fmla="*/ 567875 w 6884912"/>
              <a:gd name="connsiteY9" fmla="*/ 1051976 h 1161397"/>
              <a:gd name="connsiteX10" fmla="*/ 601644 w 6884912"/>
              <a:gd name="connsiteY10" fmla="*/ 1003997 h 1161397"/>
              <a:gd name="connsiteX11" fmla="*/ 651408 w 6884912"/>
              <a:gd name="connsiteY11" fmla="*/ 984938 h 1161397"/>
              <a:gd name="connsiteX12" fmla="*/ 673197 w 6884912"/>
              <a:gd name="connsiteY12" fmla="*/ 1010060 h 1161397"/>
              <a:gd name="connsiteX13" fmla="*/ 723108 w 6884912"/>
              <a:gd name="connsiteY13" fmla="*/ 980081 h 1161397"/>
              <a:gd name="connsiteX14" fmla="*/ 797699 w 6884912"/>
              <a:gd name="connsiteY14" fmla="*/ 931362 h 1161397"/>
              <a:gd name="connsiteX15" fmla="*/ 843359 w 6884912"/>
              <a:gd name="connsiteY15" fmla="*/ 910894 h 1161397"/>
              <a:gd name="connsiteX16" fmla="*/ 965215 w 6884912"/>
              <a:gd name="connsiteY16" fmla="*/ 846701 h 1161397"/>
              <a:gd name="connsiteX17" fmla="*/ 1085080 w 6884912"/>
              <a:gd name="connsiteY17" fmla="*/ 776086 h 1161397"/>
              <a:gd name="connsiteX18" fmla="*/ 1131224 w 6884912"/>
              <a:gd name="connsiteY18" fmla="*/ 706160 h 1161397"/>
              <a:gd name="connsiteX19" fmla="*/ 1138051 w 6884912"/>
              <a:gd name="connsiteY19" fmla="*/ 702034 h 1161397"/>
              <a:gd name="connsiteX20" fmla="*/ 1158800 w 6884912"/>
              <a:gd name="connsiteY20" fmla="*/ 700004 h 1161397"/>
              <a:gd name="connsiteX21" fmla="*/ 1166947 w 6884912"/>
              <a:gd name="connsiteY21" fmla="*/ 700762 h 1161397"/>
              <a:gd name="connsiteX22" fmla="*/ 1178135 w 6884912"/>
              <a:gd name="connsiteY22" fmla="*/ 698631 h 1161397"/>
              <a:gd name="connsiteX23" fmla="*/ 1178301 w 6884912"/>
              <a:gd name="connsiteY23" fmla="*/ 698094 h 1161397"/>
              <a:gd name="connsiteX24" fmla="*/ 1188995 w 6884912"/>
              <a:gd name="connsiteY24" fmla="*/ 697048 h 1161397"/>
              <a:gd name="connsiteX25" fmla="*/ 1242716 w 6884912"/>
              <a:gd name="connsiteY25" fmla="*/ 698052 h 1161397"/>
              <a:gd name="connsiteX26" fmla="*/ 1299977 w 6884912"/>
              <a:gd name="connsiteY26" fmla="*/ 639196 h 1161397"/>
              <a:gd name="connsiteX27" fmla="*/ 1326190 w 6884912"/>
              <a:gd name="connsiteY27" fmla="*/ 625955 h 1161397"/>
              <a:gd name="connsiteX28" fmla="*/ 1339600 w 6884912"/>
              <a:gd name="connsiteY28" fmla="*/ 616295 h 1161397"/>
              <a:gd name="connsiteX29" fmla="*/ 1340054 w 6884912"/>
              <a:gd name="connsiteY29" fmla="*/ 614022 h 1161397"/>
              <a:gd name="connsiteX30" fmla="*/ 1391606 w 6884912"/>
              <a:gd name="connsiteY30" fmla="*/ 615229 h 1161397"/>
              <a:gd name="connsiteX31" fmla="*/ 1397565 w 6884912"/>
              <a:gd name="connsiteY31" fmla="*/ 611490 h 1161397"/>
              <a:gd name="connsiteX32" fmla="*/ 1432302 w 6884912"/>
              <a:gd name="connsiteY32" fmla="*/ 617267 h 1161397"/>
              <a:gd name="connsiteX33" fmla="*/ 1449644 w 6884912"/>
              <a:gd name="connsiteY33" fmla="*/ 617591 h 1161397"/>
              <a:gd name="connsiteX34" fmla="*/ 1455793 w 6884912"/>
              <a:gd name="connsiteY34" fmla="*/ 623174 h 1161397"/>
              <a:gd name="connsiteX35" fmla="*/ 1480758 w 6884912"/>
              <a:gd name="connsiteY35" fmla="*/ 620863 h 1161397"/>
              <a:gd name="connsiteX36" fmla="*/ 1483154 w 6884912"/>
              <a:gd name="connsiteY36" fmla="*/ 618527 h 1161397"/>
              <a:gd name="connsiteX37" fmla="*/ 1505495 w 6884912"/>
              <a:gd name="connsiteY37" fmla="*/ 624325 h 1161397"/>
              <a:gd name="connsiteX38" fmla="*/ 1526340 w 6884912"/>
              <a:gd name="connsiteY38" fmla="*/ 638496 h 1161397"/>
              <a:gd name="connsiteX39" fmla="*/ 1731986 w 6884912"/>
              <a:gd name="connsiteY39" fmla="*/ 589682 h 1161397"/>
              <a:gd name="connsiteX40" fmla="*/ 1927935 w 6884912"/>
              <a:gd name="connsiteY40" fmla="*/ 628540 h 1161397"/>
              <a:gd name="connsiteX41" fmla="*/ 2039075 w 6884912"/>
              <a:gd name="connsiteY41" fmla="*/ 599964 h 1161397"/>
              <a:gd name="connsiteX42" fmla="*/ 2066980 w 6884912"/>
              <a:gd name="connsiteY42" fmla="*/ 550413 h 1161397"/>
              <a:gd name="connsiteX43" fmla="*/ 2352236 w 6884912"/>
              <a:gd name="connsiteY43" fmla="*/ 519602 h 1161397"/>
              <a:gd name="connsiteX44" fmla="*/ 2420791 w 6884912"/>
              <a:gd name="connsiteY44" fmla="*/ 492826 h 1161397"/>
              <a:gd name="connsiteX45" fmla="*/ 2489932 w 6884912"/>
              <a:gd name="connsiteY45" fmla="*/ 507864 h 1161397"/>
              <a:gd name="connsiteX46" fmla="*/ 2512917 w 6884912"/>
              <a:gd name="connsiteY46" fmla="*/ 489127 h 1161397"/>
              <a:gd name="connsiteX47" fmla="*/ 2516783 w 6884912"/>
              <a:gd name="connsiteY47" fmla="*/ 485473 h 1161397"/>
              <a:gd name="connsiteX48" fmla="*/ 2534360 w 6884912"/>
              <a:gd name="connsiteY48" fmla="*/ 480064 h 1161397"/>
              <a:gd name="connsiteX49" fmla="*/ 2536691 w 6884912"/>
              <a:gd name="connsiteY49" fmla="*/ 467018 h 1161397"/>
              <a:gd name="connsiteX50" fmla="*/ 2561265 w 6884912"/>
              <a:gd name="connsiteY50" fmla="*/ 450623 h 1161397"/>
              <a:gd name="connsiteX51" fmla="*/ 2594349 w 6884912"/>
              <a:gd name="connsiteY51" fmla="*/ 443884 h 1161397"/>
              <a:gd name="connsiteX52" fmla="*/ 2754324 w 6884912"/>
              <a:gd name="connsiteY52" fmla="*/ 424766 h 1161397"/>
              <a:gd name="connsiteX53" fmla="*/ 2848470 w 6884912"/>
              <a:gd name="connsiteY53" fmla="*/ 405966 h 1161397"/>
              <a:gd name="connsiteX54" fmla="*/ 2881772 w 6884912"/>
              <a:gd name="connsiteY54" fmla="*/ 387260 h 1161397"/>
              <a:gd name="connsiteX55" fmla="*/ 2929932 w 6884912"/>
              <a:gd name="connsiteY55" fmla="*/ 368912 h 1161397"/>
              <a:gd name="connsiteX56" fmla="*/ 3013020 w 6884912"/>
              <a:gd name="connsiteY56" fmla="*/ 327578 h 1161397"/>
              <a:gd name="connsiteX57" fmla="*/ 3222191 w 6884912"/>
              <a:gd name="connsiteY57" fmla="*/ 307887 h 1161397"/>
              <a:gd name="connsiteX58" fmla="*/ 3227953 w 6884912"/>
              <a:gd name="connsiteY58" fmla="*/ 297650 h 1161397"/>
              <a:gd name="connsiteX59" fmla="*/ 3510042 w 6884912"/>
              <a:gd name="connsiteY59" fmla="*/ 311820 h 1161397"/>
              <a:gd name="connsiteX60" fmla="*/ 3626773 w 6884912"/>
              <a:gd name="connsiteY60" fmla="*/ 290452 h 1161397"/>
              <a:gd name="connsiteX61" fmla="*/ 3666217 w 6884912"/>
              <a:gd name="connsiteY61" fmla="*/ 273255 h 1161397"/>
              <a:gd name="connsiteX62" fmla="*/ 3732427 w 6884912"/>
              <a:gd name="connsiteY62" fmla="*/ 245039 h 1161397"/>
              <a:gd name="connsiteX63" fmla="*/ 3777022 w 6884912"/>
              <a:gd name="connsiteY63" fmla="*/ 200276 h 1161397"/>
              <a:gd name="connsiteX64" fmla="*/ 3791246 w 6884912"/>
              <a:gd name="connsiteY64" fmla="*/ 189996 h 1161397"/>
              <a:gd name="connsiteX65" fmla="*/ 3819864 w 6884912"/>
              <a:gd name="connsiteY65" fmla="*/ 194605 h 1161397"/>
              <a:gd name="connsiteX66" fmla="*/ 3830398 w 6884912"/>
              <a:gd name="connsiteY66" fmla="*/ 188383 h 1161397"/>
              <a:gd name="connsiteX67" fmla="*/ 3834360 w 6884912"/>
              <a:gd name="connsiteY67" fmla="*/ 188992 h 1161397"/>
              <a:gd name="connsiteX68" fmla="*/ 3843715 w 6884912"/>
              <a:gd name="connsiteY68" fmla="*/ 188752 h 1161397"/>
              <a:gd name="connsiteX69" fmla="*/ 3842609 w 6884912"/>
              <a:gd name="connsiteY69" fmla="*/ 197386 h 1161397"/>
              <a:gd name="connsiteX70" fmla="*/ 3853961 w 6884912"/>
              <a:gd name="connsiteY70" fmla="*/ 213380 h 1161397"/>
              <a:gd name="connsiteX71" fmla="*/ 3907640 w 6884912"/>
              <a:gd name="connsiteY71" fmla="*/ 207568 h 1161397"/>
              <a:gd name="connsiteX72" fmla="*/ 3910449 w 6884912"/>
              <a:gd name="connsiteY72" fmla="*/ 197808 h 1161397"/>
              <a:gd name="connsiteX73" fmla="*/ 3917197 w 6884912"/>
              <a:gd name="connsiteY73" fmla="*/ 196121 h 1161397"/>
              <a:gd name="connsiteX74" fmla="*/ 3922400 w 6884912"/>
              <a:gd name="connsiteY74" fmla="*/ 205056 h 1161397"/>
              <a:gd name="connsiteX75" fmla="*/ 4013061 w 6884912"/>
              <a:gd name="connsiteY75" fmla="*/ 224874 h 1161397"/>
              <a:gd name="connsiteX76" fmla="*/ 4220717 w 6884912"/>
              <a:gd name="connsiteY76" fmla="*/ 192946 h 1161397"/>
              <a:gd name="connsiteX77" fmla="*/ 4228802 w 6884912"/>
              <a:gd name="connsiteY77" fmla="*/ 201468 h 1161397"/>
              <a:gd name="connsiteX78" fmla="*/ 4289361 w 6884912"/>
              <a:gd name="connsiteY78" fmla="*/ 196642 h 1161397"/>
              <a:gd name="connsiteX79" fmla="*/ 4498913 w 6884912"/>
              <a:gd name="connsiteY79" fmla="*/ 118915 h 1161397"/>
              <a:gd name="connsiteX80" fmla="*/ 4617330 w 6884912"/>
              <a:gd name="connsiteY80" fmla="*/ 111163 h 1161397"/>
              <a:gd name="connsiteX81" fmla="*/ 4659778 w 6884912"/>
              <a:gd name="connsiteY81" fmla="*/ 118219 h 1161397"/>
              <a:gd name="connsiteX82" fmla="*/ 4730870 w 6884912"/>
              <a:gd name="connsiteY82" fmla="*/ 129432 h 1161397"/>
              <a:gd name="connsiteX83" fmla="*/ 4844073 w 6884912"/>
              <a:gd name="connsiteY83" fmla="*/ 161768 h 1161397"/>
              <a:gd name="connsiteX84" fmla="*/ 4856454 w 6884912"/>
              <a:gd name="connsiteY84" fmla="*/ 130488 h 1161397"/>
              <a:gd name="connsiteX85" fmla="*/ 4920038 w 6884912"/>
              <a:gd name="connsiteY85" fmla="*/ 140418 h 1161397"/>
              <a:gd name="connsiteX86" fmla="*/ 5016639 w 6884912"/>
              <a:gd name="connsiteY86" fmla="*/ 158905 h 1161397"/>
              <a:gd name="connsiteX87" fmla="*/ 5072009 w 6884912"/>
              <a:gd name="connsiteY87" fmla="*/ 161502 h 1161397"/>
              <a:gd name="connsiteX88" fmla="*/ 5223626 w 6884912"/>
              <a:gd name="connsiteY88" fmla="*/ 177356 h 1161397"/>
              <a:gd name="connsiteX89" fmla="*/ 5375773 w 6884912"/>
              <a:gd name="connsiteY89" fmla="*/ 199913 h 1161397"/>
              <a:gd name="connsiteX90" fmla="*/ 5467502 w 6884912"/>
              <a:gd name="connsiteY90" fmla="*/ 250963 h 1161397"/>
              <a:gd name="connsiteX91" fmla="*/ 5592395 w 6884912"/>
              <a:gd name="connsiteY91" fmla="*/ 265434 h 1161397"/>
              <a:gd name="connsiteX92" fmla="*/ 5613532 w 6884912"/>
              <a:gd name="connsiteY92" fmla="*/ 273379 h 1161397"/>
              <a:gd name="connsiteX93" fmla="*/ 5642173 w 6884912"/>
              <a:gd name="connsiteY93" fmla="*/ 266904 h 1161397"/>
              <a:gd name="connsiteX94" fmla="*/ 5756910 w 6884912"/>
              <a:gd name="connsiteY94" fmla="*/ 239211 h 1161397"/>
              <a:gd name="connsiteX95" fmla="*/ 5846667 w 6884912"/>
              <a:gd name="connsiteY95" fmla="*/ 201786 h 1161397"/>
              <a:gd name="connsiteX96" fmla="*/ 5960732 w 6884912"/>
              <a:gd name="connsiteY96" fmla="*/ 220708 h 1161397"/>
              <a:gd name="connsiteX97" fmla="*/ 6029542 w 6884912"/>
              <a:gd name="connsiteY97" fmla="*/ 210339 h 1161397"/>
              <a:gd name="connsiteX98" fmla="*/ 6141123 w 6884912"/>
              <a:gd name="connsiteY98" fmla="*/ 159923 h 1161397"/>
              <a:gd name="connsiteX99" fmla="*/ 6290640 w 6884912"/>
              <a:gd name="connsiteY99" fmla="*/ 167441 h 1161397"/>
              <a:gd name="connsiteX100" fmla="*/ 6322806 w 6884912"/>
              <a:gd name="connsiteY100" fmla="*/ 213293 h 1161397"/>
              <a:gd name="connsiteX101" fmla="*/ 6380420 w 6884912"/>
              <a:gd name="connsiteY101" fmla="*/ 173195 h 1161397"/>
              <a:gd name="connsiteX102" fmla="*/ 6507891 w 6884912"/>
              <a:gd name="connsiteY102" fmla="*/ 118474 h 1161397"/>
              <a:gd name="connsiteX103" fmla="*/ 6571807 w 6884912"/>
              <a:gd name="connsiteY103" fmla="*/ 98636 h 1161397"/>
              <a:gd name="connsiteX104" fmla="*/ 6671880 w 6884912"/>
              <a:gd name="connsiteY104" fmla="*/ 82931 h 1161397"/>
              <a:gd name="connsiteX105" fmla="*/ 6702266 w 6884912"/>
              <a:gd name="connsiteY105" fmla="*/ 75470 h 1161397"/>
              <a:gd name="connsiteX106" fmla="*/ 6845802 w 6884912"/>
              <a:gd name="connsiteY106" fmla="*/ 24496 h 1161397"/>
              <a:gd name="connsiteX107" fmla="*/ 6884912 w 6884912"/>
              <a:gd name="connsiteY107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512111 w 6884912"/>
              <a:gd name="connsiteY7" fmla="*/ 1085599 h 1161397"/>
              <a:gd name="connsiteX8" fmla="*/ 567875 w 6884912"/>
              <a:gd name="connsiteY8" fmla="*/ 1051976 h 1161397"/>
              <a:gd name="connsiteX9" fmla="*/ 601644 w 6884912"/>
              <a:gd name="connsiteY9" fmla="*/ 1003997 h 1161397"/>
              <a:gd name="connsiteX10" fmla="*/ 651408 w 6884912"/>
              <a:gd name="connsiteY10" fmla="*/ 984938 h 1161397"/>
              <a:gd name="connsiteX11" fmla="*/ 673197 w 6884912"/>
              <a:gd name="connsiteY11" fmla="*/ 1010060 h 1161397"/>
              <a:gd name="connsiteX12" fmla="*/ 723108 w 6884912"/>
              <a:gd name="connsiteY12" fmla="*/ 980081 h 1161397"/>
              <a:gd name="connsiteX13" fmla="*/ 797699 w 6884912"/>
              <a:gd name="connsiteY13" fmla="*/ 931362 h 1161397"/>
              <a:gd name="connsiteX14" fmla="*/ 843359 w 6884912"/>
              <a:gd name="connsiteY14" fmla="*/ 910894 h 1161397"/>
              <a:gd name="connsiteX15" fmla="*/ 965215 w 6884912"/>
              <a:gd name="connsiteY15" fmla="*/ 846701 h 1161397"/>
              <a:gd name="connsiteX16" fmla="*/ 1085080 w 6884912"/>
              <a:gd name="connsiteY16" fmla="*/ 776086 h 1161397"/>
              <a:gd name="connsiteX17" fmla="*/ 1131224 w 6884912"/>
              <a:gd name="connsiteY17" fmla="*/ 706160 h 1161397"/>
              <a:gd name="connsiteX18" fmla="*/ 1138051 w 6884912"/>
              <a:gd name="connsiteY18" fmla="*/ 702034 h 1161397"/>
              <a:gd name="connsiteX19" fmla="*/ 1158800 w 6884912"/>
              <a:gd name="connsiteY19" fmla="*/ 700004 h 1161397"/>
              <a:gd name="connsiteX20" fmla="*/ 1166947 w 6884912"/>
              <a:gd name="connsiteY20" fmla="*/ 700762 h 1161397"/>
              <a:gd name="connsiteX21" fmla="*/ 1178135 w 6884912"/>
              <a:gd name="connsiteY21" fmla="*/ 698631 h 1161397"/>
              <a:gd name="connsiteX22" fmla="*/ 1178301 w 6884912"/>
              <a:gd name="connsiteY22" fmla="*/ 698094 h 1161397"/>
              <a:gd name="connsiteX23" fmla="*/ 1188995 w 6884912"/>
              <a:gd name="connsiteY23" fmla="*/ 697048 h 1161397"/>
              <a:gd name="connsiteX24" fmla="*/ 1242716 w 6884912"/>
              <a:gd name="connsiteY24" fmla="*/ 698052 h 1161397"/>
              <a:gd name="connsiteX25" fmla="*/ 1299977 w 6884912"/>
              <a:gd name="connsiteY25" fmla="*/ 639196 h 1161397"/>
              <a:gd name="connsiteX26" fmla="*/ 1326190 w 6884912"/>
              <a:gd name="connsiteY26" fmla="*/ 625955 h 1161397"/>
              <a:gd name="connsiteX27" fmla="*/ 1339600 w 6884912"/>
              <a:gd name="connsiteY27" fmla="*/ 616295 h 1161397"/>
              <a:gd name="connsiteX28" fmla="*/ 1340054 w 6884912"/>
              <a:gd name="connsiteY28" fmla="*/ 614022 h 1161397"/>
              <a:gd name="connsiteX29" fmla="*/ 1391606 w 6884912"/>
              <a:gd name="connsiteY29" fmla="*/ 615229 h 1161397"/>
              <a:gd name="connsiteX30" fmla="*/ 1397565 w 6884912"/>
              <a:gd name="connsiteY30" fmla="*/ 611490 h 1161397"/>
              <a:gd name="connsiteX31" fmla="*/ 1432302 w 6884912"/>
              <a:gd name="connsiteY31" fmla="*/ 617267 h 1161397"/>
              <a:gd name="connsiteX32" fmla="*/ 1449644 w 6884912"/>
              <a:gd name="connsiteY32" fmla="*/ 617591 h 1161397"/>
              <a:gd name="connsiteX33" fmla="*/ 1455793 w 6884912"/>
              <a:gd name="connsiteY33" fmla="*/ 623174 h 1161397"/>
              <a:gd name="connsiteX34" fmla="*/ 1480758 w 6884912"/>
              <a:gd name="connsiteY34" fmla="*/ 620863 h 1161397"/>
              <a:gd name="connsiteX35" fmla="*/ 1483154 w 6884912"/>
              <a:gd name="connsiteY35" fmla="*/ 618527 h 1161397"/>
              <a:gd name="connsiteX36" fmla="*/ 1505495 w 6884912"/>
              <a:gd name="connsiteY36" fmla="*/ 624325 h 1161397"/>
              <a:gd name="connsiteX37" fmla="*/ 1526340 w 6884912"/>
              <a:gd name="connsiteY37" fmla="*/ 638496 h 1161397"/>
              <a:gd name="connsiteX38" fmla="*/ 1731986 w 6884912"/>
              <a:gd name="connsiteY38" fmla="*/ 589682 h 1161397"/>
              <a:gd name="connsiteX39" fmla="*/ 1927935 w 6884912"/>
              <a:gd name="connsiteY39" fmla="*/ 628540 h 1161397"/>
              <a:gd name="connsiteX40" fmla="*/ 2039075 w 6884912"/>
              <a:gd name="connsiteY40" fmla="*/ 599964 h 1161397"/>
              <a:gd name="connsiteX41" fmla="*/ 2066980 w 6884912"/>
              <a:gd name="connsiteY41" fmla="*/ 550413 h 1161397"/>
              <a:gd name="connsiteX42" fmla="*/ 2352236 w 6884912"/>
              <a:gd name="connsiteY42" fmla="*/ 519602 h 1161397"/>
              <a:gd name="connsiteX43" fmla="*/ 2420791 w 6884912"/>
              <a:gd name="connsiteY43" fmla="*/ 492826 h 1161397"/>
              <a:gd name="connsiteX44" fmla="*/ 2489932 w 6884912"/>
              <a:gd name="connsiteY44" fmla="*/ 507864 h 1161397"/>
              <a:gd name="connsiteX45" fmla="*/ 2512917 w 6884912"/>
              <a:gd name="connsiteY45" fmla="*/ 489127 h 1161397"/>
              <a:gd name="connsiteX46" fmla="*/ 2516783 w 6884912"/>
              <a:gd name="connsiteY46" fmla="*/ 485473 h 1161397"/>
              <a:gd name="connsiteX47" fmla="*/ 2534360 w 6884912"/>
              <a:gd name="connsiteY47" fmla="*/ 480064 h 1161397"/>
              <a:gd name="connsiteX48" fmla="*/ 2536691 w 6884912"/>
              <a:gd name="connsiteY48" fmla="*/ 467018 h 1161397"/>
              <a:gd name="connsiteX49" fmla="*/ 2561265 w 6884912"/>
              <a:gd name="connsiteY49" fmla="*/ 450623 h 1161397"/>
              <a:gd name="connsiteX50" fmla="*/ 2594349 w 6884912"/>
              <a:gd name="connsiteY50" fmla="*/ 443884 h 1161397"/>
              <a:gd name="connsiteX51" fmla="*/ 2754324 w 6884912"/>
              <a:gd name="connsiteY51" fmla="*/ 424766 h 1161397"/>
              <a:gd name="connsiteX52" fmla="*/ 2848470 w 6884912"/>
              <a:gd name="connsiteY52" fmla="*/ 405966 h 1161397"/>
              <a:gd name="connsiteX53" fmla="*/ 2881772 w 6884912"/>
              <a:gd name="connsiteY53" fmla="*/ 387260 h 1161397"/>
              <a:gd name="connsiteX54" fmla="*/ 2929932 w 6884912"/>
              <a:gd name="connsiteY54" fmla="*/ 368912 h 1161397"/>
              <a:gd name="connsiteX55" fmla="*/ 3013020 w 6884912"/>
              <a:gd name="connsiteY55" fmla="*/ 327578 h 1161397"/>
              <a:gd name="connsiteX56" fmla="*/ 3222191 w 6884912"/>
              <a:gd name="connsiteY56" fmla="*/ 307887 h 1161397"/>
              <a:gd name="connsiteX57" fmla="*/ 3227953 w 6884912"/>
              <a:gd name="connsiteY57" fmla="*/ 297650 h 1161397"/>
              <a:gd name="connsiteX58" fmla="*/ 3510042 w 6884912"/>
              <a:gd name="connsiteY58" fmla="*/ 311820 h 1161397"/>
              <a:gd name="connsiteX59" fmla="*/ 3626773 w 6884912"/>
              <a:gd name="connsiteY59" fmla="*/ 290452 h 1161397"/>
              <a:gd name="connsiteX60" fmla="*/ 3666217 w 6884912"/>
              <a:gd name="connsiteY60" fmla="*/ 273255 h 1161397"/>
              <a:gd name="connsiteX61" fmla="*/ 3732427 w 6884912"/>
              <a:gd name="connsiteY61" fmla="*/ 245039 h 1161397"/>
              <a:gd name="connsiteX62" fmla="*/ 3777022 w 6884912"/>
              <a:gd name="connsiteY62" fmla="*/ 200276 h 1161397"/>
              <a:gd name="connsiteX63" fmla="*/ 3791246 w 6884912"/>
              <a:gd name="connsiteY63" fmla="*/ 189996 h 1161397"/>
              <a:gd name="connsiteX64" fmla="*/ 3819864 w 6884912"/>
              <a:gd name="connsiteY64" fmla="*/ 194605 h 1161397"/>
              <a:gd name="connsiteX65" fmla="*/ 3830398 w 6884912"/>
              <a:gd name="connsiteY65" fmla="*/ 188383 h 1161397"/>
              <a:gd name="connsiteX66" fmla="*/ 3834360 w 6884912"/>
              <a:gd name="connsiteY66" fmla="*/ 188992 h 1161397"/>
              <a:gd name="connsiteX67" fmla="*/ 3843715 w 6884912"/>
              <a:gd name="connsiteY67" fmla="*/ 188752 h 1161397"/>
              <a:gd name="connsiteX68" fmla="*/ 3842609 w 6884912"/>
              <a:gd name="connsiteY68" fmla="*/ 197386 h 1161397"/>
              <a:gd name="connsiteX69" fmla="*/ 3853961 w 6884912"/>
              <a:gd name="connsiteY69" fmla="*/ 213380 h 1161397"/>
              <a:gd name="connsiteX70" fmla="*/ 3907640 w 6884912"/>
              <a:gd name="connsiteY70" fmla="*/ 207568 h 1161397"/>
              <a:gd name="connsiteX71" fmla="*/ 3910449 w 6884912"/>
              <a:gd name="connsiteY71" fmla="*/ 197808 h 1161397"/>
              <a:gd name="connsiteX72" fmla="*/ 3917197 w 6884912"/>
              <a:gd name="connsiteY72" fmla="*/ 196121 h 1161397"/>
              <a:gd name="connsiteX73" fmla="*/ 3922400 w 6884912"/>
              <a:gd name="connsiteY73" fmla="*/ 205056 h 1161397"/>
              <a:gd name="connsiteX74" fmla="*/ 4013061 w 6884912"/>
              <a:gd name="connsiteY74" fmla="*/ 224874 h 1161397"/>
              <a:gd name="connsiteX75" fmla="*/ 4220717 w 6884912"/>
              <a:gd name="connsiteY75" fmla="*/ 192946 h 1161397"/>
              <a:gd name="connsiteX76" fmla="*/ 4228802 w 6884912"/>
              <a:gd name="connsiteY76" fmla="*/ 201468 h 1161397"/>
              <a:gd name="connsiteX77" fmla="*/ 4289361 w 6884912"/>
              <a:gd name="connsiteY77" fmla="*/ 196642 h 1161397"/>
              <a:gd name="connsiteX78" fmla="*/ 4498913 w 6884912"/>
              <a:gd name="connsiteY78" fmla="*/ 118915 h 1161397"/>
              <a:gd name="connsiteX79" fmla="*/ 4617330 w 6884912"/>
              <a:gd name="connsiteY79" fmla="*/ 111163 h 1161397"/>
              <a:gd name="connsiteX80" fmla="*/ 4659778 w 6884912"/>
              <a:gd name="connsiteY80" fmla="*/ 118219 h 1161397"/>
              <a:gd name="connsiteX81" fmla="*/ 4730870 w 6884912"/>
              <a:gd name="connsiteY81" fmla="*/ 129432 h 1161397"/>
              <a:gd name="connsiteX82" fmla="*/ 4844073 w 6884912"/>
              <a:gd name="connsiteY82" fmla="*/ 161768 h 1161397"/>
              <a:gd name="connsiteX83" fmla="*/ 4856454 w 6884912"/>
              <a:gd name="connsiteY83" fmla="*/ 130488 h 1161397"/>
              <a:gd name="connsiteX84" fmla="*/ 4920038 w 6884912"/>
              <a:gd name="connsiteY84" fmla="*/ 140418 h 1161397"/>
              <a:gd name="connsiteX85" fmla="*/ 5016639 w 6884912"/>
              <a:gd name="connsiteY85" fmla="*/ 158905 h 1161397"/>
              <a:gd name="connsiteX86" fmla="*/ 5072009 w 6884912"/>
              <a:gd name="connsiteY86" fmla="*/ 161502 h 1161397"/>
              <a:gd name="connsiteX87" fmla="*/ 5223626 w 6884912"/>
              <a:gd name="connsiteY87" fmla="*/ 177356 h 1161397"/>
              <a:gd name="connsiteX88" fmla="*/ 5375773 w 6884912"/>
              <a:gd name="connsiteY88" fmla="*/ 199913 h 1161397"/>
              <a:gd name="connsiteX89" fmla="*/ 5467502 w 6884912"/>
              <a:gd name="connsiteY89" fmla="*/ 250963 h 1161397"/>
              <a:gd name="connsiteX90" fmla="*/ 5592395 w 6884912"/>
              <a:gd name="connsiteY90" fmla="*/ 265434 h 1161397"/>
              <a:gd name="connsiteX91" fmla="*/ 5613532 w 6884912"/>
              <a:gd name="connsiteY91" fmla="*/ 273379 h 1161397"/>
              <a:gd name="connsiteX92" fmla="*/ 5642173 w 6884912"/>
              <a:gd name="connsiteY92" fmla="*/ 266904 h 1161397"/>
              <a:gd name="connsiteX93" fmla="*/ 5756910 w 6884912"/>
              <a:gd name="connsiteY93" fmla="*/ 239211 h 1161397"/>
              <a:gd name="connsiteX94" fmla="*/ 5846667 w 6884912"/>
              <a:gd name="connsiteY94" fmla="*/ 201786 h 1161397"/>
              <a:gd name="connsiteX95" fmla="*/ 5960732 w 6884912"/>
              <a:gd name="connsiteY95" fmla="*/ 220708 h 1161397"/>
              <a:gd name="connsiteX96" fmla="*/ 6029542 w 6884912"/>
              <a:gd name="connsiteY96" fmla="*/ 210339 h 1161397"/>
              <a:gd name="connsiteX97" fmla="*/ 6141123 w 6884912"/>
              <a:gd name="connsiteY97" fmla="*/ 159923 h 1161397"/>
              <a:gd name="connsiteX98" fmla="*/ 6290640 w 6884912"/>
              <a:gd name="connsiteY98" fmla="*/ 167441 h 1161397"/>
              <a:gd name="connsiteX99" fmla="*/ 6322806 w 6884912"/>
              <a:gd name="connsiteY99" fmla="*/ 213293 h 1161397"/>
              <a:gd name="connsiteX100" fmla="*/ 6380420 w 6884912"/>
              <a:gd name="connsiteY100" fmla="*/ 173195 h 1161397"/>
              <a:gd name="connsiteX101" fmla="*/ 6507891 w 6884912"/>
              <a:gd name="connsiteY101" fmla="*/ 118474 h 1161397"/>
              <a:gd name="connsiteX102" fmla="*/ 6571807 w 6884912"/>
              <a:gd name="connsiteY102" fmla="*/ 98636 h 1161397"/>
              <a:gd name="connsiteX103" fmla="*/ 6671880 w 6884912"/>
              <a:gd name="connsiteY103" fmla="*/ 82931 h 1161397"/>
              <a:gd name="connsiteX104" fmla="*/ 6702266 w 6884912"/>
              <a:gd name="connsiteY104" fmla="*/ 75470 h 1161397"/>
              <a:gd name="connsiteX105" fmla="*/ 6845802 w 6884912"/>
              <a:gd name="connsiteY105" fmla="*/ 24496 h 1161397"/>
              <a:gd name="connsiteX106" fmla="*/ 6884912 w 6884912"/>
              <a:gd name="connsiteY106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567875 w 6884912"/>
              <a:gd name="connsiteY7" fmla="*/ 1051976 h 1161397"/>
              <a:gd name="connsiteX8" fmla="*/ 601644 w 6884912"/>
              <a:gd name="connsiteY8" fmla="*/ 1003997 h 1161397"/>
              <a:gd name="connsiteX9" fmla="*/ 651408 w 6884912"/>
              <a:gd name="connsiteY9" fmla="*/ 984938 h 1161397"/>
              <a:gd name="connsiteX10" fmla="*/ 673197 w 6884912"/>
              <a:gd name="connsiteY10" fmla="*/ 1010060 h 1161397"/>
              <a:gd name="connsiteX11" fmla="*/ 723108 w 6884912"/>
              <a:gd name="connsiteY11" fmla="*/ 980081 h 1161397"/>
              <a:gd name="connsiteX12" fmla="*/ 797699 w 6884912"/>
              <a:gd name="connsiteY12" fmla="*/ 931362 h 1161397"/>
              <a:gd name="connsiteX13" fmla="*/ 843359 w 6884912"/>
              <a:gd name="connsiteY13" fmla="*/ 910894 h 1161397"/>
              <a:gd name="connsiteX14" fmla="*/ 965215 w 6884912"/>
              <a:gd name="connsiteY14" fmla="*/ 846701 h 1161397"/>
              <a:gd name="connsiteX15" fmla="*/ 1085080 w 6884912"/>
              <a:gd name="connsiteY15" fmla="*/ 776086 h 1161397"/>
              <a:gd name="connsiteX16" fmla="*/ 1131224 w 6884912"/>
              <a:gd name="connsiteY16" fmla="*/ 706160 h 1161397"/>
              <a:gd name="connsiteX17" fmla="*/ 1138051 w 6884912"/>
              <a:gd name="connsiteY17" fmla="*/ 702034 h 1161397"/>
              <a:gd name="connsiteX18" fmla="*/ 1158800 w 6884912"/>
              <a:gd name="connsiteY18" fmla="*/ 700004 h 1161397"/>
              <a:gd name="connsiteX19" fmla="*/ 1166947 w 6884912"/>
              <a:gd name="connsiteY19" fmla="*/ 700762 h 1161397"/>
              <a:gd name="connsiteX20" fmla="*/ 1178135 w 6884912"/>
              <a:gd name="connsiteY20" fmla="*/ 698631 h 1161397"/>
              <a:gd name="connsiteX21" fmla="*/ 1178301 w 6884912"/>
              <a:gd name="connsiteY21" fmla="*/ 698094 h 1161397"/>
              <a:gd name="connsiteX22" fmla="*/ 1188995 w 6884912"/>
              <a:gd name="connsiteY22" fmla="*/ 697048 h 1161397"/>
              <a:gd name="connsiteX23" fmla="*/ 1242716 w 6884912"/>
              <a:gd name="connsiteY23" fmla="*/ 698052 h 1161397"/>
              <a:gd name="connsiteX24" fmla="*/ 1299977 w 6884912"/>
              <a:gd name="connsiteY24" fmla="*/ 639196 h 1161397"/>
              <a:gd name="connsiteX25" fmla="*/ 1326190 w 6884912"/>
              <a:gd name="connsiteY25" fmla="*/ 625955 h 1161397"/>
              <a:gd name="connsiteX26" fmla="*/ 1339600 w 6884912"/>
              <a:gd name="connsiteY26" fmla="*/ 616295 h 1161397"/>
              <a:gd name="connsiteX27" fmla="*/ 1340054 w 6884912"/>
              <a:gd name="connsiteY27" fmla="*/ 614022 h 1161397"/>
              <a:gd name="connsiteX28" fmla="*/ 1391606 w 6884912"/>
              <a:gd name="connsiteY28" fmla="*/ 615229 h 1161397"/>
              <a:gd name="connsiteX29" fmla="*/ 1397565 w 6884912"/>
              <a:gd name="connsiteY29" fmla="*/ 611490 h 1161397"/>
              <a:gd name="connsiteX30" fmla="*/ 1432302 w 6884912"/>
              <a:gd name="connsiteY30" fmla="*/ 617267 h 1161397"/>
              <a:gd name="connsiteX31" fmla="*/ 1449644 w 6884912"/>
              <a:gd name="connsiteY31" fmla="*/ 617591 h 1161397"/>
              <a:gd name="connsiteX32" fmla="*/ 1455793 w 6884912"/>
              <a:gd name="connsiteY32" fmla="*/ 623174 h 1161397"/>
              <a:gd name="connsiteX33" fmla="*/ 1480758 w 6884912"/>
              <a:gd name="connsiteY33" fmla="*/ 620863 h 1161397"/>
              <a:gd name="connsiteX34" fmla="*/ 1483154 w 6884912"/>
              <a:gd name="connsiteY34" fmla="*/ 618527 h 1161397"/>
              <a:gd name="connsiteX35" fmla="*/ 1505495 w 6884912"/>
              <a:gd name="connsiteY35" fmla="*/ 624325 h 1161397"/>
              <a:gd name="connsiteX36" fmla="*/ 1526340 w 6884912"/>
              <a:gd name="connsiteY36" fmla="*/ 638496 h 1161397"/>
              <a:gd name="connsiteX37" fmla="*/ 1731986 w 6884912"/>
              <a:gd name="connsiteY37" fmla="*/ 589682 h 1161397"/>
              <a:gd name="connsiteX38" fmla="*/ 1927935 w 6884912"/>
              <a:gd name="connsiteY38" fmla="*/ 628540 h 1161397"/>
              <a:gd name="connsiteX39" fmla="*/ 2039075 w 6884912"/>
              <a:gd name="connsiteY39" fmla="*/ 599964 h 1161397"/>
              <a:gd name="connsiteX40" fmla="*/ 2066980 w 6884912"/>
              <a:gd name="connsiteY40" fmla="*/ 550413 h 1161397"/>
              <a:gd name="connsiteX41" fmla="*/ 2352236 w 6884912"/>
              <a:gd name="connsiteY41" fmla="*/ 519602 h 1161397"/>
              <a:gd name="connsiteX42" fmla="*/ 2420791 w 6884912"/>
              <a:gd name="connsiteY42" fmla="*/ 492826 h 1161397"/>
              <a:gd name="connsiteX43" fmla="*/ 2489932 w 6884912"/>
              <a:gd name="connsiteY43" fmla="*/ 507864 h 1161397"/>
              <a:gd name="connsiteX44" fmla="*/ 2512917 w 6884912"/>
              <a:gd name="connsiteY44" fmla="*/ 489127 h 1161397"/>
              <a:gd name="connsiteX45" fmla="*/ 2516783 w 6884912"/>
              <a:gd name="connsiteY45" fmla="*/ 485473 h 1161397"/>
              <a:gd name="connsiteX46" fmla="*/ 2534360 w 6884912"/>
              <a:gd name="connsiteY46" fmla="*/ 480064 h 1161397"/>
              <a:gd name="connsiteX47" fmla="*/ 2536691 w 6884912"/>
              <a:gd name="connsiteY47" fmla="*/ 467018 h 1161397"/>
              <a:gd name="connsiteX48" fmla="*/ 2561265 w 6884912"/>
              <a:gd name="connsiteY48" fmla="*/ 450623 h 1161397"/>
              <a:gd name="connsiteX49" fmla="*/ 2594349 w 6884912"/>
              <a:gd name="connsiteY49" fmla="*/ 443884 h 1161397"/>
              <a:gd name="connsiteX50" fmla="*/ 2754324 w 6884912"/>
              <a:gd name="connsiteY50" fmla="*/ 424766 h 1161397"/>
              <a:gd name="connsiteX51" fmla="*/ 2848470 w 6884912"/>
              <a:gd name="connsiteY51" fmla="*/ 405966 h 1161397"/>
              <a:gd name="connsiteX52" fmla="*/ 2881772 w 6884912"/>
              <a:gd name="connsiteY52" fmla="*/ 387260 h 1161397"/>
              <a:gd name="connsiteX53" fmla="*/ 2929932 w 6884912"/>
              <a:gd name="connsiteY53" fmla="*/ 368912 h 1161397"/>
              <a:gd name="connsiteX54" fmla="*/ 3013020 w 6884912"/>
              <a:gd name="connsiteY54" fmla="*/ 327578 h 1161397"/>
              <a:gd name="connsiteX55" fmla="*/ 3222191 w 6884912"/>
              <a:gd name="connsiteY55" fmla="*/ 307887 h 1161397"/>
              <a:gd name="connsiteX56" fmla="*/ 3227953 w 6884912"/>
              <a:gd name="connsiteY56" fmla="*/ 297650 h 1161397"/>
              <a:gd name="connsiteX57" fmla="*/ 3510042 w 6884912"/>
              <a:gd name="connsiteY57" fmla="*/ 311820 h 1161397"/>
              <a:gd name="connsiteX58" fmla="*/ 3626773 w 6884912"/>
              <a:gd name="connsiteY58" fmla="*/ 290452 h 1161397"/>
              <a:gd name="connsiteX59" fmla="*/ 3666217 w 6884912"/>
              <a:gd name="connsiteY59" fmla="*/ 273255 h 1161397"/>
              <a:gd name="connsiteX60" fmla="*/ 3732427 w 6884912"/>
              <a:gd name="connsiteY60" fmla="*/ 245039 h 1161397"/>
              <a:gd name="connsiteX61" fmla="*/ 3777022 w 6884912"/>
              <a:gd name="connsiteY61" fmla="*/ 200276 h 1161397"/>
              <a:gd name="connsiteX62" fmla="*/ 3791246 w 6884912"/>
              <a:gd name="connsiteY62" fmla="*/ 189996 h 1161397"/>
              <a:gd name="connsiteX63" fmla="*/ 3819864 w 6884912"/>
              <a:gd name="connsiteY63" fmla="*/ 194605 h 1161397"/>
              <a:gd name="connsiteX64" fmla="*/ 3830398 w 6884912"/>
              <a:gd name="connsiteY64" fmla="*/ 188383 h 1161397"/>
              <a:gd name="connsiteX65" fmla="*/ 3834360 w 6884912"/>
              <a:gd name="connsiteY65" fmla="*/ 188992 h 1161397"/>
              <a:gd name="connsiteX66" fmla="*/ 3843715 w 6884912"/>
              <a:gd name="connsiteY66" fmla="*/ 188752 h 1161397"/>
              <a:gd name="connsiteX67" fmla="*/ 3842609 w 6884912"/>
              <a:gd name="connsiteY67" fmla="*/ 197386 h 1161397"/>
              <a:gd name="connsiteX68" fmla="*/ 3853961 w 6884912"/>
              <a:gd name="connsiteY68" fmla="*/ 213380 h 1161397"/>
              <a:gd name="connsiteX69" fmla="*/ 3907640 w 6884912"/>
              <a:gd name="connsiteY69" fmla="*/ 207568 h 1161397"/>
              <a:gd name="connsiteX70" fmla="*/ 3910449 w 6884912"/>
              <a:gd name="connsiteY70" fmla="*/ 197808 h 1161397"/>
              <a:gd name="connsiteX71" fmla="*/ 3917197 w 6884912"/>
              <a:gd name="connsiteY71" fmla="*/ 196121 h 1161397"/>
              <a:gd name="connsiteX72" fmla="*/ 3922400 w 6884912"/>
              <a:gd name="connsiteY72" fmla="*/ 205056 h 1161397"/>
              <a:gd name="connsiteX73" fmla="*/ 4013061 w 6884912"/>
              <a:gd name="connsiteY73" fmla="*/ 224874 h 1161397"/>
              <a:gd name="connsiteX74" fmla="*/ 4220717 w 6884912"/>
              <a:gd name="connsiteY74" fmla="*/ 192946 h 1161397"/>
              <a:gd name="connsiteX75" fmla="*/ 4228802 w 6884912"/>
              <a:gd name="connsiteY75" fmla="*/ 201468 h 1161397"/>
              <a:gd name="connsiteX76" fmla="*/ 4289361 w 6884912"/>
              <a:gd name="connsiteY76" fmla="*/ 196642 h 1161397"/>
              <a:gd name="connsiteX77" fmla="*/ 4498913 w 6884912"/>
              <a:gd name="connsiteY77" fmla="*/ 118915 h 1161397"/>
              <a:gd name="connsiteX78" fmla="*/ 4617330 w 6884912"/>
              <a:gd name="connsiteY78" fmla="*/ 111163 h 1161397"/>
              <a:gd name="connsiteX79" fmla="*/ 4659778 w 6884912"/>
              <a:gd name="connsiteY79" fmla="*/ 118219 h 1161397"/>
              <a:gd name="connsiteX80" fmla="*/ 4730870 w 6884912"/>
              <a:gd name="connsiteY80" fmla="*/ 129432 h 1161397"/>
              <a:gd name="connsiteX81" fmla="*/ 4844073 w 6884912"/>
              <a:gd name="connsiteY81" fmla="*/ 161768 h 1161397"/>
              <a:gd name="connsiteX82" fmla="*/ 4856454 w 6884912"/>
              <a:gd name="connsiteY82" fmla="*/ 130488 h 1161397"/>
              <a:gd name="connsiteX83" fmla="*/ 4920038 w 6884912"/>
              <a:gd name="connsiteY83" fmla="*/ 140418 h 1161397"/>
              <a:gd name="connsiteX84" fmla="*/ 5016639 w 6884912"/>
              <a:gd name="connsiteY84" fmla="*/ 158905 h 1161397"/>
              <a:gd name="connsiteX85" fmla="*/ 5072009 w 6884912"/>
              <a:gd name="connsiteY85" fmla="*/ 161502 h 1161397"/>
              <a:gd name="connsiteX86" fmla="*/ 5223626 w 6884912"/>
              <a:gd name="connsiteY86" fmla="*/ 177356 h 1161397"/>
              <a:gd name="connsiteX87" fmla="*/ 5375773 w 6884912"/>
              <a:gd name="connsiteY87" fmla="*/ 199913 h 1161397"/>
              <a:gd name="connsiteX88" fmla="*/ 5467502 w 6884912"/>
              <a:gd name="connsiteY88" fmla="*/ 250963 h 1161397"/>
              <a:gd name="connsiteX89" fmla="*/ 5592395 w 6884912"/>
              <a:gd name="connsiteY89" fmla="*/ 265434 h 1161397"/>
              <a:gd name="connsiteX90" fmla="*/ 5613532 w 6884912"/>
              <a:gd name="connsiteY90" fmla="*/ 273379 h 1161397"/>
              <a:gd name="connsiteX91" fmla="*/ 5642173 w 6884912"/>
              <a:gd name="connsiteY91" fmla="*/ 266904 h 1161397"/>
              <a:gd name="connsiteX92" fmla="*/ 5756910 w 6884912"/>
              <a:gd name="connsiteY92" fmla="*/ 239211 h 1161397"/>
              <a:gd name="connsiteX93" fmla="*/ 5846667 w 6884912"/>
              <a:gd name="connsiteY93" fmla="*/ 201786 h 1161397"/>
              <a:gd name="connsiteX94" fmla="*/ 5960732 w 6884912"/>
              <a:gd name="connsiteY94" fmla="*/ 220708 h 1161397"/>
              <a:gd name="connsiteX95" fmla="*/ 6029542 w 6884912"/>
              <a:gd name="connsiteY95" fmla="*/ 210339 h 1161397"/>
              <a:gd name="connsiteX96" fmla="*/ 6141123 w 6884912"/>
              <a:gd name="connsiteY96" fmla="*/ 159923 h 1161397"/>
              <a:gd name="connsiteX97" fmla="*/ 6290640 w 6884912"/>
              <a:gd name="connsiteY97" fmla="*/ 167441 h 1161397"/>
              <a:gd name="connsiteX98" fmla="*/ 6322806 w 6884912"/>
              <a:gd name="connsiteY98" fmla="*/ 213293 h 1161397"/>
              <a:gd name="connsiteX99" fmla="*/ 6380420 w 6884912"/>
              <a:gd name="connsiteY99" fmla="*/ 173195 h 1161397"/>
              <a:gd name="connsiteX100" fmla="*/ 6507891 w 6884912"/>
              <a:gd name="connsiteY100" fmla="*/ 118474 h 1161397"/>
              <a:gd name="connsiteX101" fmla="*/ 6571807 w 6884912"/>
              <a:gd name="connsiteY101" fmla="*/ 98636 h 1161397"/>
              <a:gd name="connsiteX102" fmla="*/ 6671880 w 6884912"/>
              <a:gd name="connsiteY102" fmla="*/ 82931 h 1161397"/>
              <a:gd name="connsiteX103" fmla="*/ 6702266 w 6884912"/>
              <a:gd name="connsiteY103" fmla="*/ 75470 h 1161397"/>
              <a:gd name="connsiteX104" fmla="*/ 6845802 w 6884912"/>
              <a:gd name="connsiteY104" fmla="*/ 24496 h 1161397"/>
              <a:gd name="connsiteX105" fmla="*/ 6884912 w 6884912"/>
              <a:gd name="connsiteY105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454970 w 6884912"/>
              <a:gd name="connsiteY7" fmla="*/ 1023343 h 1161397"/>
              <a:gd name="connsiteX8" fmla="*/ 601644 w 6884912"/>
              <a:gd name="connsiteY8" fmla="*/ 1003997 h 1161397"/>
              <a:gd name="connsiteX9" fmla="*/ 651408 w 6884912"/>
              <a:gd name="connsiteY9" fmla="*/ 984938 h 1161397"/>
              <a:gd name="connsiteX10" fmla="*/ 673197 w 6884912"/>
              <a:gd name="connsiteY10" fmla="*/ 1010060 h 1161397"/>
              <a:gd name="connsiteX11" fmla="*/ 723108 w 6884912"/>
              <a:gd name="connsiteY11" fmla="*/ 980081 h 1161397"/>
              <a:gd name="connsiteX12" fmla="*/ 797699 w 6884912"/>
              <a:gd name="connsiteY12" fmla="*/ 931362 h 1161397"/>
              <a:gd name="connsiteX13" fmla="*/ 843359 w 6884912"/>
              <a:gd name="connsiteY13" fmla="*/ 910894 h 1161397"/>
              <a:gd name="connsiteX14" fmla="*/ 965215 w 6884912"/>
              <a:gd name="connsiteY14" fmla="*/ 846701 h 1161397"/>
              <a:gd name="connsiteX15" fmla="*/ 1085080 w 6884912"/>
              <a:gd name="connsiteY15" fmla="*/ 776086 h 1161397"/>
              <a:gd name="connsiteX16" fmla="*/ 1131224 w 6884912"/>
              <a:gd name="connsiteY16" fmla="*/ 706160 h 1161397"/>
              <a:gd name="connsiteX17" fmla="*/ 1138051 w 6884912"/>
              <a:gd name="connsiteY17" fmla="*/ 702034 h 1161397"/>
              <a:gd name="connsiteX18" fmla="*/ 1158800 w 6884912"/>
              <a:gd name="connsiteY18" fmla="*/ 700004 h 1161397"/>
              <a:gd name="connsiteX19" fmla="*/ 1166947 w 6884912"/>
              <a:gd name="connsiteY19" fmla="*/ 700762 h 1161397"/>
              <a:gd name="connsiteX20" fmla="*/ 1178135 w 6884912"/>
              <a:gd name="connsiteY20" fmla="*/ 698631 h 1161397"/>
              <a:gd name="connsiteX21" fmla="*/ 1178301 w 6884912"/>
              <a:gd name="connsiteY21" fmla="*/ 698094 h 1161397"/>
              <a:gd name="connsiteX22" fmla="*/ 1188995 w 6884912"/>
              <a:gd name="connsiteY22" fmla="*/ 697048 h 1161397"/>
              <a:gd name="connsiteX23" fmla="*/ 1242716 w 6884912"/>
              <a:gd name="connsiteY23" fmla="*/ 698052 h 1161397"/>
              <a:gd name="connsiteX24" fmla="*/ 1299977 w 6884912"/>
              <a:gd name="connsiteY24" fmla="*/ 639196 h 1161397"/>
              <a:gd name="connsiteX25" fmla="*/ 1326190 w 6884912"/>
              <a:gd name="connsiteY25" fmla="*/ 625955 h 1161397"/>
              <a:gd name="connsiteX26" fmla="*/ 1339600 w 6884912"/>
              <a:gd name="connsiteY26" fmla="*/ 616295 h 1161397"/>
              <a:gd name="connsiteX27" fmla="*/ 1340054 w 6884912"/>
              <a:gd name="connsiteY27" fmla="*/ 614022 h 1161397"/>
              <a:gd name="connsiteX28" fmla="*/ 1391606 w 6884912"/>
              <a:gd name="connsiteY28" fmla="*/ 615229 h 1161397"/>
              <a:gd name="connsiteX29" fmla="*/ 1397565 w 6884912"/>
              <a:gd name="connsiteY29" fmla="*/ 611490 h 1161397"/>
              <a:gd name="connsiteX30" fmla="*/ 1432302 w 6884912"/>
              <a:gd name="connsiteY30" fmla="*/ 617267 h 1161397"/>
              <a:gd name="connsiteX31" fmla="*/ 1449644 w 6884912"/>
              <a:gd name="connsiteY31" fmla="*/ 617591 h 1161397"/>
              <a:gd name="connsiteX32" fmla="*/ 1455793 w 6884912"/>
              <a:gd name="connsiteY32" fmla="*/ 623174 h 1161397"/>
              <a:gd name="connsiteX33" fmla="*/ 1480758 w 6884912"/>
              <a:gd name="connsiteY33" fmla="*/ 620863 h 1161397"/>
              <a:gd name="connsiteX34" fmla="*/ 1483154 w 6884912"/>
              <a:gd name="connsiteY34" fmla="*/ 618527 h 1161397"/>
              <a:gd name="connsiteX35" fmla="*/ 1505495 w 6884912"/>
              <a:gd name="connsiteY35" fmla="*/ 624325 h 1161397"/>
              <a:gd name="connsiteX36" fmla="*/ 1526340 w 6884912"/>
              <a:gd name="connsiteY36" fmla="*/ 638496 h 1161397"/>
              <a:gd name="connsiteX37" fmla="*/ 1731986 w 6884912"/>
              <a:gd name="connsiteY37" fmla="*/ 589682 h 1161397"/>
              <a:gd name="connsiteX38" fmla="*/ 1927935 w 6884912"/>
              <a:gd name="connsiteY38" fmla="*/ 628540 h 1161397"/>
              <a:gd name="connsiteX39" fmla="*/ 2039075 w 6884912"/>
              <a:gd name="connsiteY39" fmla="*/ 599964 h 1161397"/>
              <a:gd name="connsiteX40" fmla="*/ 2066980 w 6884912"/>
              <a:gd name="connsiteY40" fmla="*/ 550413 h 1161397"/>
              <a:gd name="connsiteX41" fmla="*/ 2352236 w 6884912"/>
              <a:gd name="connsiteY41" fmla="*/ 519602 h 1161397"/>
              <a:gd name="connsiteX42" fmla="*/ 2420791 w 6884912"/>
              <a:gd name="connsiteY42" fmla="*/ 492826 h 1161397"/>
              <a:gd name="connsiteX43" fmla="*/ 2489932 w 6884912"/>
              <a:gd name="connsiteY43" fmla="*/ 507864 h 1161397"/>
              <a:gd name="connsiteX44" fmla="*/ 2512917 w 6884912"/>
              <a:gd name="connsiteY44" fmla="*/ 489127 h 1161397"/>
              <a:gd name="connsiteX45" fmla="*/ 2516783 w 6884912"/>
              <a:gd name="connsiteY45" fmla="*/ 485473 h 1161397"/>
              <a:gd name="connsiteX46" fmla="*/ 2534360 w 6884912"/>
              <a:gd name="connsiteY46" fmla="*/ 480064 h 1161397"/>
              <a:gd name="connsiteX47" fmla="*/ 2536691 w 6884912"/>
              <a:gd name="connsiteY47" fmla="*/ 467018 h 1161397"/>
              <a:gd name="connsiteX48" fmla="*/ 2561265 w 6884912"/>
              <a:gd name="connsiteY48" fmla="*/ 450623 h 1161397"/>
              <a:gd name="connsiteX49" fmla="*/ 2594349 w 6884912"/>
              <a:gd name="connsiteY49" fmla="*/ 443884 h 1161397"/>
              <a:gd name="connsiteX50" fmla="*/ 2754324 w 6884912"/>
              <a:gd name="connsiteY50" fmla="*/ 424766 h 1161397"/>
              <a:gd name="connsiteX51" fmla="*/ 2848470 w 6884912"/>
              <a:gd name="connsiteY51" fmla="*/ 405966 h 1161397"/>
              <a:gd name="connsiteX52" fmla="*/ 2881772 w 6884912"/>
              <a:gd name="connsiteY52" fmla="*/ 387260 h 1161397"/>
              <a:gd name="connsiteX53" fmla="*/ 2929932 w 6884912"/>
              <a:gd name="connsiteY53" fmla="*/ 368912 h 1161397"/>
              <a:gd name="connsiteX54" fmla="*/ 3013020 w 6884912"/>
              <a:gd name="connsiteY54" fmla="*/ 327578 h 1161397"/>
              <a:gd name="connsiteX55" fmla="*/ 3222191 w 6884912"/>
              <a:gd name="connsiteY55" fmla="*/ 307887 h 1161397"/>
              <a:gd name="connsiteX56" fmla="*/ 3227953 w 6884912"/>
              <a:gd name="connsiteY56" fmla="*/ 297650 h 1161397"/>
              <a:gd name="connsiteX57" fmla="*/ 3510042 w 6884912"/>
              <a:gd name="connsiteY57" fmla="*/ 311820 h 1161397"/>
              <a:gd name="connsiteX58" fmla="*/ 3626773 w 6884912"/>
              <a:gd name="connsiteY58" fmla="*/ 290452 h 1161397"/>
              <a:gd name="connsiteX59" fmla="*/ 3666217 w 6884912"/>
              <a:gd name="connsiteY59" fmla="*/ 273255 h 1161397"/>
              <a:gd name="connsiteX60" fmla="*/ 3732427 w 6884912"/>
              <a:gd name="connsiteY60" fmla="*/ 245039 h 1161397"/>
              <a:gd name="connsiteX61" fmla="*/ 3777022 w 6884912"/>
              <a:gd name="connsiteY61" fmla="*/ 200276 h 1161397"/>
              <a:gd name="connsiteX62" fmla="*/ 3791246 w 6884912"/>
              <a:gd name="connsiteY62" fmla="*/ 189996 h 1161397"/>
              <a:gd name="connsiteX63" fmla="*/ 3819864 w 6884912"/>
              <a:gd name="connsiteY63" fmla="*/ 194605 h 1161397"/>
              <a:gd name="connsiteX64" fmla="*/ 3830398 w 6884912"/>
              <a:gd name="connsiteY64" fmla="*/ 188383 h 1161397"/>
              <a:gd name="connsiteX65" fmla="*/ 3834360 w 6884912"/>
              <a:gd name="connsiteY65" fmla="*/ 188992 h 1161397"/>
              <a:gd name="connsiteX66" fmla="*/ 3843715 w 6884912"/>
              <a:gd name="connsiteY66" fmla="*/ 188752 h 1161397"/>
              <a:gd name="connsiteX67" fmla="*/ 3842609 w 6884912"/>
              <a:gd name="connsiteY67" fmla="*/ 197386 h 1161397"/>
              <a:gd name="connsiteX68" fmla="*/ 3853961 w 6884912"/>
              <a:gd name="connsiteY68" fmla="*/ 213380 h 1161397"/>
              <a:gd name="connsiteX69" fmla="*/ 3907640 w 6884912"/>
              <a:gd name="connsiteY69" fmla="*/ 207568 h 1161397"/>
              <a:gd name="connsiteX70" fmla="*/ 3910449 w 6884912"/>
              <a:gd name="connsiteY70" fmla="*/ 197808 h 1161397"/>
              <a:gd name="connsiteX71" fmla="*/ 3917197 w 6884912"/>
              <a:gd name="connsiteY71" fmla="*/ 196121 h 1161397"/>
              <a:gd name="connsiteX72" fmla="*/ 3922400 w 6884912"/>
              <a:gd name="connsiteY72" fmla="*/ 205056 h 1161397"/>
              <a:gd name="connsiteX73" fmla="*/ 4013061 w 6884912"/>
              <a:gd name="connsiteY73" fmla="*/ 224874 h 1161397"/>
              <a:gd name="connsiteX74" fmla="*/ 4220717 w 6884912"/>
              <a:gd name="connsiteY74" fmla="*/ 192946 h 1161397"/>
              <a:gd name="connsiteX75" fmla="*/ 4228802 w 6884912"/>
              <a:gd name="connsiteY75" fmla="*/ 201468 h 1161397"/>
              <a:gd name="connsiteX76" fmla="*/ 4289361 w 6884912"/>
              <a:gd name="connsiteY76" fmla="*/ 196642 h 1161397"/>
              <a:gd name="connsiteX77" fmla="*/ 4498913 w 6884912"/>
              <a:gd name="connsiteY77" fmla="*/ 118915 h 1161397"/>
              <a:gd name="connsiteX78" fmla="*/ 4617330 w 6884912"/>
              <a:gd name="connsiteY78" fmla="*/ 111163 h 1161397"/>
              <a:gd name="connsiteX79" fmla="*/ 4659778 w 6884912"/>
              <a:gd name="connsiteY79" fmla="*/ 118219 h 1161397"/>
              <a:gd name="connsiteX80" fmla="*/ 4730870 w 6884912"/>
              <a:gd name="connsiteY80" fmla="*/ 129432 h 1161397"/>
              <a:gd name="connsiteX81" fmla="*/ 4844073 w 6884912"/>
              <a:gd name="connsiteY81" fmla="*/ 161768 h 1161397"/>
              <a:gd name="connsiteX82" fmla="*/ 4856454 w 6884912"/>
              <a:gd name="connsiteY82" fmla="*/ 130488 h 1161397"/>
              <a:gd name="connsiteX83" fmla="*/ 4920038 w 6884912"/>
              <a:gd name="connsiteY83" fmla="*/ 140418 h 1161397"/>
              <a:gd name="connsiteX84" fmla="*/ 5016639 w 6884912"/>
              <a:gd name="connsiteY84" fmla="*/ 158905 h 1161397"/>
              <a:gd name="connsiteX85" fmla="*/ 5072009 w 6884912"/>
              <a:gd name="connsiteY85" fmla="*/ 161502 h 1161397"/>
              <a:gd name="connsiteX86" fmla="*/ 5223626 w 6884912"/>
              <a:gd name="connsiteY86" fmla="*/ 177356 h 1161397"/>
              <a:gd name="connsiteX87" fmla="*/ 5375773 w 6884912"/>
              <a:gd name="connsiteY87" fmla="*/ 199913 h 1161397"/>
              <a:gd name="connsiteX88" fmla="*/ 5467502 w 6884912"/>
              <a:gd name="connsiteY88" fmla="*/ 250963 h 1161397"/>
              <a:gd name="connsiteX89" fmla="*/ 5592395 w 6884912"/>
              <a:gd name="connsiteY89" fmla="*/ 265434 h 1161397"/>
              <a:gd name="connsiteX90" fmla="*/ 5613532 w 6884912"/>
              <a:gd name="connsiteY90" fmla="*/ 273379 h 1161397"/>
              <a:gd name="connsiteX91" fmla="*/ 5642173 w 6884912"/>
              <a:gd name="connsiteY91" fmla="*/ 266904 h 1161397"/>
              <a:gd name="connsiteX92" fmla="*/ 5756910 w 6884912"/>
              <a:gd name="connsiteY92" fmla="*/ 239211 h 1161397"/>
              <a:gd name="connsiteX93" fmla="*/ 5846667 w 6884912"/>
              <a:gd name="connsiteY93" fmla="*/ 201786 h 1161397"/>
              <a:gd name="connsiteX94" fmla="*/ 5960732 w 6884912"/>
              <a:gd name="connsiteY94" fmla="*/ 220708 h 1161397"/>
              <a:gd name="connsiteX95" fmla="*/ 6029542 w 6884912"/>
              <a:gd name="connsiteY95" fmla="*/ 210339 h 1161397"/>
              <a:gd name="connsiteX96" fmla="*/ 6141123 w 6884912"/>
              <a:gd name="connsiteY96" fmla="*/ 159923 h 1161397"/>
              <a:gd name="connsiteX97" fmla="*/ 6290640 w 6884912"/>
              <a:gd name="connsiteY97" fmla="*/ 167441 h 1161397"/>
              <a:gd name="connsiteX98" fmla="*/ 6322806 w 6884912"/>
              <a:gd name="connsiteY98" fmla="*/ 213293 h 1161397"/>
              <a:gd name="connsiteX99" fmla="*/ 6380420 w 6884912"/>
              <a:gd name="connsiteY99" fmla="*/ 173195 h 1161397"/>
              <a:gd name="connsiteX100" fmla="*/ 6507891 w 6884912"/>
              <a:gd name="connsiteY100" fmla="*/ 118474 h 1161397"/>
              <a:gd name="connsiteX101" fmla="*/ 6571807 w 6884912"/>
              <a:gd name="connsiteY101" fmla="*/ 98636 h 1161397"/>
              <a:gd name="connsiteX102" fmla="*/ 6671880 w 6884912"/>
              <a:gd name="connsiteY102" fmla="*/ 82931 h 1161397"/>
              <a:gd name="connsiteX103" fmla="*/ 6702266 w 6884912"/>
              <a:gd name="connsiteY103" fmla="*/ 75470 h 1161397"/>
              <a:gd name="connsiteX104" fmla="*/ 6845802 w 6884912"/>
              <a:gd name="connsiteY104" fmla="*/ 24496 h 1161397"/>
              <a:gd name="connsiteX105" fmla="*/ 6884912 w 6884912"/>
              <a:gd name="connsiteY105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213420 w 6884912"/>
              <a:gd name="connsiteY6" fmla="*/ 1056868 h 1161397"/>
              <a:gd name="connsiteX7" fmla="*/ 454970 w 6884912"/>
              <a:gd name="connsiteY7" fmla="*/ 1023343 h 1161397"/>
              <a:gd name="connsiteX8" fmla="*/ 601644 w 6884912"/>
              <a:gd name="connsiteY8" fmla="*/ 1003997 h 1161397"/>
              <a:gd name="connsiteX9" fmla="*/ 651408 w 6884912"/>
              <a:gd name="connsiteY9" fmla="*/ 984938 h 1161397"/>
              <a:gd name="connsiteX10" fmla="*/ 673197 w 6884912"/>
              <a:gd name="connsiteY10" fmla="*/ 1010060 h 1161397"/>
              <a:gd name="connsiteX11" fmla="*/ 723108 w 6884912"/>
              <a:gd name="connsiteY11" fmla="*/ 980081 h 1161397"/>
              <a:gd name="connsiteX12" fmla="*/ 797699 w 6884912"/>
              <a:gd name="connsiteY12" fmla="*/ 931362 h 1161397"/>
              <a:gd name="connsiteX13" fmla="*/ 843359 w 6884912"/>
              <a:gd name="connsiteY13" fmla="*/ 910894 h 1161397"/>
              <a:gd name="connsiteX14" fmla="*/ 965215 w 6884912"/>
              <a:gd name="connsiteY14" fmla="*/ 846701 h 1161397"/>
              <a:gd name="connsiteX15" fmla="*/ 1085080 w 6884912"/>
              <a:gd name="connsiteY15" fmla="*/ 776086 h 1161397"/>
              <a:gd name="connsiteX16" fmla="*/ 1131224 w 6884912"/>
              <a:gd name="connsiteY16" fmla="*/ 706160 h 1161397"/>
              <a:gd name="connsiteX17" fmla="*/ 1138051 w 6884912"/>
              <a:gd name="connsiteY17" fmla="*/ 702034 h 1161397"/>
              <a:gd name="connsiteX18" fmla="*/ 1158800 w 6884912"/>
              <a:gd name="connsiteY18" fmla="*/ 700004 h 1161397"/>
              <a:gd name="connsiteX19" fmla="*/ 1166947 w 6884912"/>
              <a:gd name="connsiteY19" fmla="*/ 700762 h 1161397"/>
              <a:gd name="connsiteX20" fmla="*/ 1178135 w 6884912"/>
              <a:gd name="connsiteY20" fmla="*/ 698631 h 1161397"/>
              <a:gd name="connsiteX21" fmla="*/ 1178301 w 6884912"/>
              <a:gd name="connsiteY21" fmla="*/ 698094 h 1161397"/>
              <a:gd name="connsiteX22" fmla="*/ 1188995 w 6884912"/>
              <a:gd name="connsiteY22" fmla="*/ 697048 h 1161397"/>
              <a:gd name="connsiteX23" fmla="*/ 1242716 w 6884912"/>
              <a:gd name="connsiteY23" fmla="*/ 698052 h 1161397"/>
              <a:gd name="connsiteX24" fmla="*/ 1299977 w 6884912"/>
              <a:gd name="connsiteY24" fmla="*/ 639196 h 1161397"/>
              <a:gd name="connsiteX25" fmla="*/ 1326190 w 6884912"/>
              <a:gd name="connsiteY25" fmla="*/ 625955 h 1161397"/>
              <a:gd name="connsiteX26" fmla="*/ 1339600 w 6884912"/>
              <a:gd name="connsiteY26" fmla="*/ 616295 h 1161397"/>
              <a:gd name="connsiteX27" fmla="*/ 1340054 w 6884912"/>
              <a:gd name="connsiteY27" fmla="*/ 614022 h 1161397"/>
              <a:gd name="connsiteX28" fmla="*/ 1391606 w 6884912"/>
              <a:gd name="connsiteY28" fmla="*/ 615229 h 1161397"/>
              <a:gd name="connsiteX29" fmla="*/ 1397565 w 6884912"/>
              <a:gd name="connsiteY29" fmla="*/ 611490 h 1161397"/>
              <a:gd name="connsiteX30" fmla="*/ 1432302 w 6884912"/>
              <a:gd name="connsiteY30" fmla="*/ 617267 h 1161397"/>
              <a:gd name="connsiteX31" fmla="*/ 1449644 w 6884912"/>
              <a:gd name="connsiteY31" fmla="*/ 617591 h 1161397"/>
              <a:gd name="connsiteX32" fmla="*/ 1455793 w 6884912"/>
              <a:gd name="connsiteY32" fmla="*/ 623174 h 1161397"/>
              <a:gd name="connsiteX33" fmla="*/ 1480758 w 6884912"/>
              <a:gd name="connsiteY33" fmla="*/ 620863 h 1161397"/>
              <a:gd name="connsiteX34" fmla="*/ 1483154 w 6884912"/>
              <a:gd name="connsiteY34" fmla="*/ 618527 h 1161397"/>
              <a:gd name="connsiteX35" fmla="*/ 1505495 w 6884912"/>
              <a:gd name="connsiteY35" fmla="*/ 624325 h 1161397"/>
              <a:gd name="connsiteX36" fmla="*/ 1526340 w 6884912"/>
              <a:gd name="connsiteY36" fmla="*/ 638496 h 1161397"/>
              <a:gd name="connsiteX37" fmla="*/ 1731986 w 6884912"/>
              <a:gd name="connsiteY37" fmla="*/ 589682 h 1161397"/>
              <a:gd name="connsiteX38" fmla="*/ 1927935 w 6884912"/>
              <a:gd name="connsiteY38" fmla="*/ 628540 h 1161397"/>
              <a:gd name="connsiteX39" fmla="*/ 2039075 w 6884912"/>
              <a:gd name="connsiteY39" fmla="*/ 599964 h 1161397"/>
              <a:gd name="connsiteX40" fmla="*/ 2066980 w 6884912"/>
              <a:gd name="connsiteY40" fmla="*/ 550413 h 1161397"/>
              <a:gd name="connsiteX41" fmla="*/ 2352236 w 6884912"/>
              <a:gd name="connsiteY41" fmla="*/ 519602 h 1161397"/>
              <a:gd name="connsiteX42" fmla="*/ 2420791 w 6884912"/>
              <a:gd name="connsiteY42" fmla="*/ 492826 h 1161397"/>
              <a:gd name="connsiteX43" fmla="*/ 2489932 w 6884912"/>
              <a:gd name="connsiteY43" fmla="*/ 507864 h 1161397"/>
              <a:gd name="connsiteX44" fmla="*/ 2512917 w 6884912"/>
              <a:gd name="connsiteY44" fmla="*/ 489127 h 1161397"/>
              <a:gd name="connsiteX45" fmla="*/ 2516783 w 6884912"/>
              <a:gd name="connsiteY45" fmla="*/ 485473 h 1161397"/>
              <a:gd name="connsiteX46" fmla="*/ 2534360 w 6884912"/>
              <a:gd name="connsiteY46" fmla="*/ 480064 h 1161397"/>
              <a:gd name="connsiteX47" fmla="*/ 2536691 w 6884912"/>
              <a:gd name="connsiteY47" fmla="*/ 467018 h 1161397"/>
              <a:gd name="connsiteX48" fmla="*/ 2561265 w 6884912"/>
              <a:gd name="connsiteY48" fmla="*/ 450623 h 1161397"/>
              <a:gd name="connsiteX49" fmla="*/ 2594349 w 6884912"/>
              <a:gd name="connsiteY49" fmla="*/ 443884 h 1161397"/>
              <a:gd name="connsiteX50" fmla="*/ 2754324 w 6884912"/>
              <a:gd name="connsiteY50" fmla="*/ 424766 h 1161397"/>
              <a:gd name="connsiteX51" fmla="*/ 2848470 w 6884912"/>
              <a:gd name="connsiteY51" fmla="*/ 405966 h 1161397"/>
              <a:gd name="connsiteX52" fmla="*/ 2881772 w 6884912"/>
              <a:gd name="connsiteY52" fmla="*/ 387260 h 1161397"/>
              <a:gd name="connsiteX53" fmla="*/ 2929932 w 6884912"/>
              <a:gd name="connsiteY53" fmla="*/ 368912 h 1161397"/>
              <a:gd name="connsiteX54" fmla="*/ 3013020 w 6884912"/>
              <a:gd name="connsiteY54" fmla="*/ 327578 h 1161397"/>
              <a:gd name="connsiteX55" fmla="*/ 3222191 w 6884912"/>
              <a:gd name="connsiteY55" fmla="*/ 307887 h 1161397"/>
              <a:gd name="connsiteX56" fmla="*/ 3227953 w 6884912"/>
              <a:gd name="connsiteY56" fmla="*/ 297650 h 1161397"/>
              <a:gd name="connsiteX57" fmla="*/ 3510042 w 6884912"/>
              <a:gd name="connsiteY57" fmla="*/ 311820 h 1161397"/>
              <a:gd name="connsiteX58" fmla="*/ 3626773 w 6884912"/>
              <a:gd name="connsiteY58" fmla="*/ 290452 h 1161397"/>
              <a:gd name="connsiteX59" fmla="*/ 3666217 w 6884912"/>
              <a:gd name="connsiteY59" fmla="*/ 273255 h 1161397"/>
              <a:gd name="connsiteX60" fmla="*/ 3732427 w 6884912"/>
              <a:gd name="connsiteY60" fmla="*/ 245039 h 1161397"/>
              <a:gd name="connsiteX61" fmla="*/ 3777022 w 6884912"/>
              <a:gd name="connsiteY61" fmla="*/ 200276 h 1161397"/>
              <a:gd name="connsiteX62" fmla="*/ 3791246 w 6884912"/>
              <a:gd name="connsiteY62" fmla="*/ 189996 h 1161397"/>
              <a:gd name="connsiteX63" fmla="*/ 3819864 w 6884912"/>
              <a:gd name="connsiteY63" fmla="*/ 194605 h 1161397"/>
              <a:gd name="connsiteX64" fmla="*/ 3830398 w 6884912"/>
              <a:gd name="connsiteY64" fmla="*/ 188383 h 1161397"/>
              <a:gd name="connsiteX65" fmla="*/ 3834360 w 6884912"/>
              <a:gd name="connsiteY65" fmla="*/ 188992 h 1161397"/>
              <a:gd name="connsiteX66" fmla="*/ 3843715 w 6884912"/>
              <a:gd name="connsiteY66" fmla="*/ 188752 h 1161397"/>
              <a:gd name="connsiteX67" fmla="*/ 3842609 w 6884912"/>
              <a:gd name="connsiteY67" fmla="*/ 197386 h 1161397"/>
              <a:gd name="connsiteX68" fmla="*/ 3853961 w 6884912"/>
              <a:gd name="connsiteY68" fmla="*/ 213380 h 1161397"/>
              <a:gd name="connsiteX69" fmla="*/ 3907640 w 6884912"/>
              <a:gd name="connsiteY69" fmla="*/ 207568 h 1161397"/>
              <a:gd name="connsiteX70" fmla="*/ 3910449 w 6884912"/>
              <a:gd name="connsiteY70" fmla="*/ 197808 h 1161397"/>
              <a:gd name="connsiteX71" fmla="*/ 3917197 w 6884912"/>
              <a:gd name="connsiteY71" fmla="*/ 196121 h 1161397"/>
              <a:gd name="connsiteX72" fmla="*/ 3922400 w 6884912"/>
              <a:gd name="connsiteY72" fmla="*/ 205056 h 1161397"/>
              <a:gd name="connsiteX73" fmla="*/ 4013061 w 6884912"/>
              <a:gd name="connsiteY73" fmla="*/ 224874 h 1161397"/>
              <a:gd name="connsiteX74" fmla="*/ 4220717 w 6884912"/>
              <a:gd name="connsiteY74" fmla="*/ 192946 h 1161397"/>
              <a:gd name="connsiteX75" fmla="*/ 4228802 w 6884912"/>
              <a:gd name="connsiteY75" fmla="*/ 201468 h 1161397"/>
              <a:gd name="connsiteX76" fmla="*/ 4289361 w 6884912"/>
              <a:gd name="connsiteY76" fmla="*/ 196642 h 1161397"/>
              <a:gd name="connsiteX77" fmla="*/ 4498913 w 6884912"/>
              <a:gd name="connsiteY77" fmla="*/ 118915 h 1161397"/>
              <a:gd name="connsiteX78" fmla="*/ 4617330 w 6884912"/>
              <a:gd name="connsiteY78" fmla="*/ 111163 h 1161397"/>
              <a:gd name="connsiteX79" fmla="*/ 4659778 w 6884912"/>
              <a:gd name="connsiteY79" fmla="*/ 118219 h 1161397"/>
              <a:gd name="connsiteX80" fmla="*/ 4730870 w 6884912"/>
              <a:gd name="connsiteY80" fmla="*/ 129432 h 1161397"/>
              <a:gd name="connsiteX81" fmla="*/ 4844073 w 6884912"/>
              <a:gd name="connsiteY81" fmla="*/ 161768 h 1161397"/>
              <a:gd name="connsiteX82" fmla="*/ 4856454 w 6884912"/>
              <a:gd name="connsiteY82" fmla="*/ 130488 h 1161397"/>
              <a:gd name="connsiteX83" fmla="*/ 4920038 w 6884912"/>
              <a:gd name="connsiteY83" fmla="*/ 140418 h 1161397"/>
              <a:gd name="connsiteX84" fmla="*/ 5016639 w 6884912"/>
              <a:gd name="connsiteY84" fmla="*/ 158905 h 1161397"/>
              <a:gd name="connsiteX85" fmla="*/ 5072009 w 6884912"/>
              <a:gd name="connsiteY85" fmla="*/ 161502 h 1161397"/>
              <a:gd name="connsiteX86" fmla="*/ 5223626 w 6884912"/>
              <a:gd name="connsiteY86" fmla="*/ 177356 h 1161397"/>
              <a:gd name="connsiteX87" fmla="*/ 5375773 w 6884912"/>
              <a:gd name="connsiteY87" fmla="*/ 199913 h 1161397"/>
              <a:gd name="connsiteX88" fmla="*/ 5467502 w 6884912"/>
              <a:gd name="connsiteY88" fmla="*/ 250963 h 1161397"/>
              <a:gd name="connsiteX89" fmla="*/ 5592395 w 6884912"/>
              <a:gd name="connsiteY89" fmla="*/ 265434 h 1161397"/>
              <a:gd name="connsiteX90" fmla="*/ 5613532 w 6884912"/>
              <a:gd name="connsiteY90" fmla="*/ 273379 h 1161397"/>
              <a:gd name="connsiteX91" fmla="*/ 5642173 w 6884912"/>
              <a:gd name="connsiteY91" fmla="*/ 266904 h 1161397"/>
              <a:gd name="connsiteX92" fmla="*/ 5756910 w 6884912"/>
              <a:gd name="connsiteY92" fmla="*/ 239211 h 1161397"/>
              <a:gd name="connsiteX93" fmla="*/ 5846667 w 6884912"/>
              <a:gd name="connsiteY93" fmla="*/ 201786 h 1161397"/>
              <a:gd name="connsiteX94" fmla="*/ 5960732 w 6884912"/>
              <a:gd name="connsiteY94" fmla="*/ 220708 h 1161397"/>
              <a:gd name="connsiteX95" fmla="*/ 6029542 w 6884912"/>
              <a:gd name="connsiteY95" fmla="*/ 210339 h 1161397"/>
              <a:gd name="connsiteX96" fmla="*/ 6141123 w 6884912"/>
              <a:gd name="connsiteY96" fmla="*/ 159923 h 1161397"/>
              <a:gd name="connsiteX97" fmla="*/ 6290640 w 6884912"/>
              <a:gd name="connsiteY97" fmla="*/ 167441 h 1161397"/>
              <a:gd name="connsiteX98" fmla="*/ 6322806 w 6884912"/>
              <a:gd name="connsiteY98" fmla="*/ 213293 h 1161397"/>
              <a:gd name="connsiteX99" fmla="*/ 6380420 w 6884912"/>
              <a:gd name="connsiteY99" fmla="*/ 173195 h 1161397"/>
              <a:gd name="connsiteX100" fmla="*/ 6507891 w 6884912"/>
              <a:gd name="connsiteY100" fmla="*/ 118474 h 1161397"/>
              <a:gd name="connsiteX101" fmla="*/ 6571807 w 6884912"/>
              <a:gd name="connsiteY101" fmla="*/ 98636 h 1161397"/>
              <a:gd name="connsiteX102" fmla="*/ 6671880 w 6884912"/>
              <a:gd name="connsiteY102" fmla="*/ 82931 h 1161397"/>
              <a:gd name="connsiteX103" fmla="*/ 6702266 w 6884912"/>
              <a:gd name="connsiteY103" fmla="*/ 75470 h 1161397"/>
              <a:gd name="connsiteX104" fmla="*/ 6845802 w 6884912"/>
              <a:gd name="connsiteY104" fmla="*/ 24496 h 1161397"/>
              <a:gd name="connsiteX105" fmla="*/ 6884912 w 6884912"/>
              <a:gd name="connsiteY105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601644 w 6884912"/>
              <a:gd name="connsiteY7" fmla="*/ 1003997 h 1161397"/>
              <a:gd name="connsiteX8" fmla="*/ 651408 w 6884912"/>
              <a:gd name="connsiteY8" fmla="*/ 984938 h 1161397"/>
              <a:gd name="connsiteX9" fmla="*/ 673197 w 6884912"/>
              <a:gd name="connsiteY9" fmla="*/ 1010060 h 1161397"/>
              <a:gd name="connsiteX10" fmla="*/ 723108 w 6884912"/>
              <a:gd name="connsiteY10" fmla="*/ 980081 h 1161397"/>
              <a:gd name="connsiteX11" fmla="*/ 797699 w 6884912"/>
              <a:gd name="connsiteY11" fmla="*/ 931362 h 1161397"/>
              <a:gd name="connsiteX12" fmla="*/ 843359 w 6884912"/>
              <a:gd name="connsiteY12" fmla="*/ 910894 h 1161397"/>
              <a:gd name="connsiteX13" fmla="*/ 965215 w 6884912"/>
              <a:gd name="connsiteY13" fmla="*/ 846701 h 1161397"/>
              <a:gd name="connsiteX14" fmla="*/ 1085080 w 6884912"/>
              <a:gd name="connsiteY14" fmla="*/ 776086 h 1161397"/>
              <a:gd name="connsiteX15" fmla="*/ 1131224 w 6884912"/>
              <a:gd name="connsiteY15" fmla="*/ 706160 h 1161397"/>
              <a:gd name="connsiteX16" fmla="*/ 1138051 w 6884912"/>
              <a:gd name="connsiteY16" fmla="*/ 702034 h 1161397"/>
              <a:gd name="connsiteX17" fmla="*/ 1158800 w 6884912"/>
              <a:gd name="connsiteY17" fmla="*/ 700004 h 1161397"/>
              <a:gd name="connsiteX18" fmla="*/ 1166947 w 6884912"/>
              <a:gd name="connsiteY18" fmla="*/ 700762 h 1161397"/>
              <a:gd name="connsiteX19" fmla="*/ 1178135 w 6884912"/>
              <a:gd name="connsiteY19" fmla="*/ 698631 h 1161397"/>
              <a:gd name="connsiteX20" fmla="*/ 1178301 w 6884912"/>
              <a:gd name="connsiteY20" fmla="*/ 698094 h 1161397"/>
              <a:gd name="connsiteX21" fmla="*/ 1188995 w 6884912"/>
              <a:gd name="connsiteY21" fmla="*/ 697048 h 1161397"/>
              <a:gd name="connsiteX22" fmla="*/ 1242716 w 6884912"/>
              <a:gd name="connsiteY22" fmla="*/ 698052 h 1161397"/>
              <a:gd name="connsiteX23" fmla="*/ 1299977 w 6884912"/>
              <a:gd name="connsiteY23" fmla="*/ 639196 h 1161397"/>
              <a:gd name="connsiteX24" fmla="*/ 1326190 w 6884912"/>
              <a:gd name="connsiteY24" fmla="*/ 625955 h 1161397"/>
              <a:gd name="connsiteX25" fmla="*/ 1339600 w 6884912"/>
              <a:gd name="connsiteY25" fmla="*/ 616295 h 1161397"/>
              <a:gd name="connsiteX26" fmla="*/ 1340054 w 6884912"/>
              <a:gd name="connsiteY26" fmla="*/ 614022 h 1161397"/>
              <a:gd name="connsiteX27" fmla="*/ 1391606 w 6884912"/>
              <a:gd name="connsiteY27" fmla="*/ 615229 h 1161397"/>
              <a:gd name="connsiteX28" fmla="*/ 1397565 w 6884912"/>
              <a:gd name="connsiteY28" fmla="*/ 611490 h 1161397"/>
              <a:gd name="connsiteX29" fmla="*/ 1432302 w 6884912"/>
              <a:gd name="connsiteY29" fmla="*/ 617267 h 1161397"/>
              <a:gd name="connsiteX30" fmla="*/ 1449644 w 6884912"/>
              <a:gd name="connsiteY30" fmla="*/ 617591 h 1161397"/>
              <a:gd name="connsiteX31" fmla="*/ 1455793 w 6884912"/>
              <a:gd name="connsiteY31" fmla="*/ 623174 h 1161397"/>
              <a:gd name="connsiteX32" fmla="*/ 1480758 w 6884912"/>
              <a:gd name="connsiteY32" fmla="*/ 620863 h 1161397"/>
              <a:gd name="connsiteX33" fmla="*/ 1483154 w 6884912"/>
              <a:gd name="connsiteY33" fmla="*/ 618527 h 1161397"/>
              <a:gd name="connsiteX34" fmla="*/ 1505495 w 6884912"/>
              <a:gd name="connsiteY34" fmla="*/ 624325 h 1161397"/>
              <a:gd name="connsiteX35" fmla="*/ 1526340 w 6884912"/>
              <a:gd name="connsiteY35" fmla="*/ 638496 h 1161397"/>
              <a:gd name="connsiteX36" fmla="*/ 1731986 w 6884912"/>
              <a:gd name="connsiteY36" fmla="*/ 589682 h 1161397"/>
              <a:gd name="connsiteX37" fmla="*/ 1927935 w 6884912"/>
              <a:gd name="connsiteY37" fmla="*/ 628540 h 1161397"/>
              <a:gd name="connsiteX38" fmla="*/ 2039075 w 6884912"/>
              <a:gd name="connsiteY38" fmla="*/ 599964 h 1161397"/>
              <a:gd name="connsiteX39" fmla="*/ 2066980 w 6884912"/>
              <a:gd name="connsiteY39" fmla="*/ 550413 h 1161397"/>
              <a:gd name="connsiteX40" fmla="*/ 2352236 w 6884912"/>
              <a:gd name="connsiteY40" fmla="*/ 519602 h 1161397"/>
              <a:gd name="connsiteX41" fmla="*/ 2420791 w 6884912"/>
              <a:gd name="connsiteY41" fmla="*/ 492826 h 1161397"/>
              <a:gd name="connsiteX42" fmla="*/ 2489932 w 6884912"/>
              <a:gd name="connsiteY42" fmla="*/ 507864 h 1161397"/>
              <a:gd name="connsiteX43" fmla="*/ 2512917 w 6884912"/>
              <a:gd name="connsiteY43" fmla="*/ 489127 h 1161397"/>
              <a:gd name="connsiteX44" fmla="*/ 2516783 w 6884912"/>
              <a:gd name="connsiteY44" fmla="*/ 485473 h 1161397"/>
              <a:gd name="connsiteX45" fmla="*/ 2534360 w 6884912"/>
              <a:gd name="connsiteY45" fmla="*/ 480064 h 1161397"/>
              <a:gd name="connsiteX46" fmla="*/ 2536691 w 6884912"/>
              <a:gd name="connsiteY46" fmla="*/ 467018 h 1161397"/>
              <a:gd name="connsiteX47" fmla="*/ 2561265 w 6884912"/>
              <a:gd name="connsiteY47" fmla="*/ 450623 h 1161397"/>
              <a:gd name="connsiteX48" fmla="*/ 2594349 w 6884912"/>
              <a:gd name="connsiteY48" fmla="*/ 443884 h 1161397"/>
              <a:gd name="connsiteX49" fmla="*/ 2754324 w 6884912"/>
              <a:gd name="connsiteY49" fmla="*/ 424766 h 1161397"/>
              <a:gd name="connsiteX50" fmla="*/ 2848470 w 6884912"/>
              <a:gd name="connsiteY50" fmla="*/ 405966 h 1161397"/>
              <a:gd name="connsiteX51" fmla="*/ 2881772 w 6884912"/>
              <a:gd name="connsiteY51" fmla="*/ 387260 h 1161397"/>
              <a:gd name="connsiteX52" fmla="*/ 2929932 w 6884912"/>
              <a:gd name="connsiteY52" fmla="*/ 368912 h 1161397"/>
              <a:gd name="connsiteX53" fmla="*/ 3013020 w 6884912"/>
              <a:gd name="connsiteY53" fmla="*/ 327578 h 1161397"/>
              <a:gd name="connsiteX54" fmla="*/ 3222191 w 6884912"/>
              <a:gd name="connsiteY54" fmla="*/ 307887 h 1161397"/>
              <a:gd name="connsiteX55" fmla="*/ 3227953 w 6884912"/>
              <a:gd name="connsiteY55" fmla="*/ 297650 h 1161397"/>
              <a:gd name="connsiteX56" fmla="*/ 3510042 w 6884912"/>
              <a:gd name="connsiteY56" fmla="*/ 311820 h 1161397"/>
              <a:gd name="connsiteX57" fmla="*/ 3626773 w 6884912"/>
              <a:gd name="connsiteY57" fmla="*/ 290452 h 1161397"/>
              <a:gd name="connsiteX58" fmla="*/ 3666217 w 6884912"/>
              <a:gd name="connsiteY58" fmla="*/ 273255 h 1161397"/>
              <a:gd name="connsiteX59" fmla="*/ 3732427 w 6884912"/>
              <a:gd name="connsiteY59" fmla="*/ 245039 h 1161397"/>
              <a:gd name="connsiteX60" fmla="*/ 3777022 w 6884912"/>
              <a:gd name="connsiteY60" fmla="*/ 200276 h 1161397"/>
              <a:gd name="connsiteX61" fmla="*/ 3791246 w 6884912"/>
              <a:gd name="connsiteY61" fmla="*/ 189996 h 1161397"/>
              <a:gd name="connsiteX62" fmla="*/ 3819864 w 6884912"/>
              <a:gd name="connsiteY62" fmla="*/ 194605 h 1161397"/>
              <a:gd name="connsiteX63" fmla="*/ 3830398 w 6884912"/>
              <a:gd name="connsiteY63" fmla="*/ 188383 h 1161397"/>
              <a:gd name="connsiteX64" fmla="*/ 3834360 w 6884912"/>
              <a:gd name="connsiteY64" fmla="*/ 188992 h 1161397"/>
              <a:gd name="connsiteX65" fmla="*/ 3843715 w 6884912"/>
              <a:gd name="connsiteY65" fmla="*/ 188752 h 1161397"/>
              <a:gd name="connsiteX66" fmla="*/ 3842609 w 6884912"/>
              <a:gd name="connsiteY66" fmla="*/ 197386 h 1161397"/>
              <a:gd name="connsiteX67" fmla="*/ 3853961 w 6884912"/>
              <a:gd name="connsiteY67" fmla="*/ 213380 h 1161397"/>
              <a:gd name="connsiteX68" fmla="*/ 3907640 w 6884912"/>
              <a:gd name="connsiteY68" fmla="*/ 207568 h 1161397"/>
              <a:gd name="connsiteX69" fmla="*/ 3910449 w 6884912"/>
              <a:gd name="connsiteY69" fmla="*/ 197808 h 1161397"/>
              <a:gd name="connsiteX70" fmla="*/ 3917197 w 6884912"/>
              <a:gd name="connsiteY70" fmla="*/ 196121 h 1161397"/>
              <a:gd name="connsiteX71" fmla="*/ 3922400 w 6884912"/>
              <a:gd name="connsiteY71" fmla="*/ 205056 h 1161397"/>
              <a:gd name="connsiteX72" fmla="*/ 4013061 w 6884912"/>
              <a:gd name="connsiteY72" fmla="*/ 224874 h 1161397"/>
              <a:gd name="connsiteX73" fmla="*/ 4220717 w 6884912"/>
              <a:gd name="connsiteY73" fmla="*/ 192946 h 1161397"/>
              <a:gd name="connsiteX74" fmla="*/ 4228802 w 6884912"/>
              <a:gd name="connsiteY74" fmla="*/ 201468 h 1161397"/>
              <a:gd name="connsiteX75" fmla="*/ 4289361 w 6884912"/>
              <a:gd name="connsiteY75" fmla="*/ 196642 h 1161397"/>
              <a:gd name="connsiteX76" fmla="*/ 4498913 w 6884912"/>
              <a:gd name="connsiteY76" fmla="*/ 118915 h 1161397"/>
              <a:gd name="connsiteX77" fmla="*/ 4617330 w 6884912"/>
              <a:gd name="connsiteY77" fmla="*/ 111163 h 1161397"/>
              <a:gd name="connsiteX78" fmla="*/ 4659778 w 6884912"/>
              <a:gd name="connsiteY78" fmla="*/ 118219 h 1161397"/>
              <a:gd name="connsiteX79" fmla="*/ 4730870 w 6884912"/>
              <a:gd name="connsiteY79" fmla="*/ 129432 h 1161397"/>
              <a:gd name="connsiteX80" fmla="*/ 4844073 w 6884912"/>
              <a:gd name="connsiteY80" fmla="*/ 161768 h 1161397"/>
              <a:gd name="connsiteX81" fmla="*/ 4856454 w 6884912"/>
              <a:gd name="connsiteY81" fmla="*/ 130488 h 1161397"/>
              <a:gd name="connsiteX82" fmla="*/ 4920038 w 6884912"/>
              <a:gd name="connsiteY82" fmla="*/ 140418 h 1161397"/>
              <a:gd name="connsiteX83" fmla="*/ 5016639 w 6884912"/>
              <a:gd name="connsiteY83" fmla="*/ 158905 h 1161397"/>
              <a:gd name="connsiteX84" fmla="*/ 5072009 w 6884912"/>
              <a:gd name="connsiteY84" fmla="*/ 161502 h 1161397"/>
              <a:gd name="connsiteX85" fmla="*/ 5223626 w 6884912"/>
              <a:gd name="connsiteY85" fmla="*/ 177356 h 1161397"/>
              <a:gd name="connsiteX86" fmla="*/ 5375773 w 6884912"/>
              <a:gd name="connsiteY86" fmla="*/ 199913 h 1161397"/>
              <a:gd name="connsiteX87" fmla="*/ 5467502 w 6884912"/>
              <a:gd name="connsiteY87" fmla="*/ 250963 h 1161397"/>
              <a:gd name="connsiteX88" fmla="*/ 5592395 w 6884912"/>
              <a:gd name="connsiteY88" fmla="*/ 265434 h 1161397"/>
              <a:gd name="connsiteX89" fmla="*/ 5613532 w 6884912"/>
              <a:gd name="connsiteY89" fmla="*/ 273379 h 1161397"/>
              <a:gd name="connsiteX90" fmla="*/ 5642173 w 6884912"/>
              <a:gd name="connsiteY90" fmla="*/ 266904 h 1161397"/>
              <a:gd name="connsiteX91" fmla="*/ 5756910 w 6884912"/>
              <a:gd name="connsiteY91" fmla="*/ 239211 h 1161397"/>
              <a:gd name="connsiteX92" fmla="*/ 5846667 w 6884912"/>
              <a:gd name="connsiteY92" fmla="*/ 201786 h 1161397"/>
              <a:gd name="connsiteX93" fmla="*/ 5960732 w 6884912"/>
              <a:gd name="connsiteY93" fmla="*/ 220708 h 1161397"/>
              <a:gd name="connsiteX94" fmla="*/ 6029542 w 6884912"/>
              <a:gd name="connsiteY94" fmla="*/ 210339 h 1161397"/>
              <a:gd name="connsiteX95" fmla="*/ 6141123 w 6884912"/>
              <a:gd name="connsiteY95" fmla="*/ 159923 h 1161397"/>
              <a:gd name="connsiteX96" fmla="*/ 6290640 w 6884912"/>
              <a:gd name="connsiteY96" fmla="*/ 167441 h 1161397"/>
              <a:gd name="connsiteX97" fmla="*/ 6322806 w 6884912"/>
              <a:gd name="connsiteY97" fmla="*/ 213293 h 1161397"/>
              <a:gd name="connsiteX98" fmla="*/ 6380420 w 6884912"/>
              <a:gd name="connsiteY98" fmla="*/ 173195 h 1161397"/>
              <a:gd name="connsiteX99" fmla="*/ 6507891 w 6884912"/>
              <a:gd name="connsiteY99" fmla="*/ 118474 h 1161397"/>
              <a:gd name="connsiteX100" fmla="*/ 6571807 w 6884912"/>
              <a:gd name="connsiteY100" fmla="*/ 98636 h 1161397"/>
              <a:gd name="connsiteX101" fmla="*/ 6671880 w 6884912"/>
              <a:gd name="connsiteY101" fmla="*/ 82931 h 1161397"/>
              <a:gd name="connsiteX102" fmla="*/ 6702266 w 6884912"/>
              <a:gd name="connsiteY102" fmla="*/ 75470 h 1161397"/>
              <a:gd name="connsiteX103" fmla="*/ 6845802 w 6884912"/>
              <a:gd name="connsiteY103" fmla="*/ 24496 h 1161397"/>
              <a:gd name="connsiteX104" fmla="*/ 6884912 w 6884912"/>
              <a:gd name="connsiteY104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601644 w 6884912"/>
              <a:gd name="connsiteY7" fmla="*/ 1003997 h 1161397"/>
              <a:gd name="connsiteX8" fmla="*/ 651408 w 6884912"/>
              <a:gd name="connsiteY8" fmla="*/ 984938 h 1161397"/>
              <a:gd name="connsiteX9" fmla="*/ 673197 w 6884912"/>
              <a:gd name="connsiteY9" fmla="*/ 1010060 h 1161397"/>
              <a:gd name="connsiteX10" fmla="*/ 723108 w 6884912"/>
              <a:gd name="connsiteY10" fmla="*/ 980081 h 1161397"/>
              <a:gd name="connsiteX11" fmla="*/ 797699 w 6884912"/>
              <a:gd name="connsiteY11" fmla="*/ 931362 h 1161397"/>
              <a:gd name="connsiteX12" fmla="*/ 843359 w 6884912"/>
              <a:gd name="connsiteY12" fmla="*/ 910894 h 1161397"/>
              <a:gd name="connsiteX13" fmla="*/ 965215 w 6884912"/>
              <a:gd name="connsiteY13" fmla="*/ 846701 h 1161397"/>
              <a:gd name="connsiteX14" fmla="*/ 1085080 w 6884912"/>
              <a:gd name="connsiteY14" fmla="*/ 776086 h 1161397"/>
              <a:gd name="connsiteX15" fmla="*/ 1131224 w 6884912"/>
              <a:gd name="connsiteY15" fmla="*/ 706160 h 1161397"/>
              <a:gd name="connsiteX16" fmla="*/ 1138051 w 6884912"/>
              <a:gd name="connsiteY16" fmla="*/ 702034 h 1161397"/>
              <a:gd name="connsiteX17" fmla="*/ 1158800 w 6884912"/>
              <a:gd name="connsiteY17" fmla="*/ 700004 h 1161397"/>
              <a:gd name="connsiteX18" fmla="*/ 1166947 w 6884912"/>
              <a:gd name="connsiteY18" fmla="*/ 700762 h 1161397"/>
              <a:gd name="connsiteX19" fmla="*/ 1178135 w 6884912"/>
              <a:gd name="connsiteY19" fmla="*/ 698631 h 1161397"/>
              <a:gd name="connsiteX20" fmla="*/ 1178301 w 6884912"/>
              <a:gd name="connsiteY20" fmla="*/ 698094 h 1161397"/>
              <a:gd name="connsiteX21" fmla="*/ 1188995 w 6884912"/>
              <a:gd name="connsiteY21" fmla="*/ 697048 h 1161397"/>
              <a:gd name="connsiteX22" fmla="*/ 1242716 w 6884912"/>
              <a:gd name="connsiteY22" fmla="*/ 698052 h 1161397"/>
              <a:gd name="connsiteX23" fmla="*/ 1299977 w 6884912"/>
              <a:gd name="connsiteY23" fmla="*/ 639196 h 1161397"/>
              <a:gd name="connsiteX24" fmla="*/ 1326190 w 6884912"/>
              <a:gd name="connsiteY24" fmla="*/ 625955 h 1161397"/>
              <a:gd name="connsiteX25" fmla="*/ 1339600 w 6884912"/>
              <a:gd name="connsiteY25" fmla="*/ 616295 h 1161397"/>
              <a:gd name="connsiteX26" fmla="*/ 1340054 w 6884912"/>
              <a:gd name="connsiteY26" fmla="*/ 614022 h 1161397"/>
              <a:gd name="connsiteX27" fmla="*/ 1391606 w 6884912"/>
              <a:gd name="connsiteY27" fmla="*/ 615229 h 1161397"/>
              <a:gd name="connsiteX28" fmla="*/ 1397565 w 6884912"/>
              <a:gd name="connsiteY28" fmla="*/ 611490 h 1161397"/>
              <a:gd name="connsiteX29" fmla="*/ 1432302 w 6884912"/>
              <a:gd name="connsiteY29" fmla="*/ 617267 h 1161397"/>
              <a:gd name="connsiteX30" fmla="*/ 1449644 w 6884912"/>
              <a:gd name="connsiteY30" fmla="*/ 617591 h 1161397"/>
              <a:gd name="connsiteX31" fmla="*/ 1455793 w 6884912"/>
              <a:gd name="connsiteY31" fmla="*/ 623174 h 1161397"/>
              <a:gd name="connsiteX32" fmla="*/ 1480758 w 6884912"/>
              <a:gd name="connsiteY32" fmla="*/ 620863 h 1161397"/>
              <a:gd name="connsiteX33" fmla="*/ 1483154 w 6884912"/>
              <a:gd name="connsiteY33" fmla="*/ 618527 h 1161397"/>
              <a:gd name="connsiteX34" fmla="*/ 1505495 w 6884912"/>
              <a:gd name="connsiteY34" fmla="*/ 624325 h 1161397"/>
              <a:gd name="connsiteX35" fmla="*/ 1526340 w 6884912"/>
              <a:gd name="connsiteY35" fmla="*/ 638496 h 1161397"/>
              <a:gd name="connsiteX36" fmla="*/ 1731986 w 6884912"/>
              <a:gd name="connsiteY36" fmla="*/ 589682 h 1161397"/>
              <a:gd name="connsiteX37" fmla="*/ 1927935 w 6884912"/>
              <a:gd name="connsiteY37" fmla="*/ 628540 h 1161397"/>
              <a:gd name="connsiteX38" fmla="*/ 2039075 w 6884912"/>
              <a:gd name="connsiteY38" fmla="*/ 599964 h 1161397"/>
              <a:gd name="connsiteX39" fmla="*/ 2066980 w 6884912"/>
              <a:gd name="connsiteY39" fmla="*/ 550413 h 1161397"/>
              <a:gd name="connsiteX40" fmla="*/ 2352236 w 6884912"/>
              <a:gd name="connsiteY40" fmla="*/ 519602 h 1161397"/>
              <a:gd name="connsiteX41" fmla="*/ 2420791 w 6884912"/>
              <a:gd name="connsiteY41" fmla="*/ 492826 h 1161397"/>
              <a:gd name="connsiteX42" fmla="*/ 2489932 w 6884912"/>
              <a:gd name="connsiteY42" fmla="*/ 507864 h 1161397"/>
              <a:gd name="connsiteX43" fmla="*/ 2512917 w 6884912"/>
              <a:gd name="connsiteY43" fmla="*/ 489127 h 1161397"/>
              <a:gd name="connsiteX44" fmla="*/ 2516783 w 6884912"/>
              <a:gd name="connsiteY44" fmla="*/ 485473 h 1161397"/>
              <a:gd name="connsiteX45" fmla="*/ 2534360 w 6884912"/>
              <a:gd name="connsiteY45" fmla="*/ 480064 h 1161397"/>
              <a:gd name="connsiteX46" fmla="*/ 2536691 w 6884912"/>
              <a:gd name="connsiteY46" fmla="*/ 467018 h 1161397"/>
              <a:gd name="connsiteX47" fmla="*/ 2561265 w 6884912"/>
              <a:gd name="connsiteY47" fmla="*/ 450623 h 1161397"/>
              <a:gd name="connsiteX48" fmla="*/ 2594349 w 6884912"/>
              <a:gd name="connsiteY48" fmla="*/ 443884 h 1161397"/>
              <a:gd name="connsiteX49" fmla="*/ 2754324 w 6884912"/>
              <a:gd name="connsiteY49" fmla="*/ 424766 h 1161397"/>
              <a:gd name="connsiteX50" fmla="*/ 2848470 w 6884912"/>
              <a:gd name="connsiteY50" fmla="*/ 405966 h 1161397"/>
              <a:gd name="connsiteX51" fmla="*/ 2881772 w 6884912"/>
              <a:gd name="connsiteY51" fmla="*/ 387260 h 1161397"/>
              <a:gd name="connsiteX52" fmla="*/ 2929932 w 6884912"/>
              <a:gd name="connsiteY52" fmla="*/ 368912 h 1161397"/>
              <a:gd name="connsiteX53" fmla="*/ 3013020 w 6884912"/>
              <a:gd name="connsiteY53" fmla="*/ 327578 h 1161397"/>
              <a:gd name="connsiteX54" fmla="*/ 3222191 w 6884912"/>
              <a:gd name="connsiteY54" fmla="*/ 307887 h 1161397"/>
              <a:gd name="connsiteX55" fmla="*/ 3227953 w 6884912"/>
              <a:gd name="connsiteY55" fmla="*/ 297650 h 1161397"/>
              <a:gd name="connsiteX56" fmla="*/ 3510042 w 6884912"/>
              <a:gd name="connsiteY56" fmla="*/ 311820 h 1161397"/>
              <a:gd name="connsiteX57" fmla="*/ 3626773 w 6884912"/>
              <a:gd name="connsiteY57" fmla="*/ 290452 h 1161397"/>
              <a:gd name="connsiteX58" fmla="*/ 3666217 w 6884912"/>
              <a:gd name="connsiteY58" fmla="*/ 273255 h 1161397"/>
              <a:gd name="connsiteX59" fmla="*/ 3732427 w 6884912"/>
              <a:gd name="connsiteY59" fmla="*/ 245039 h 1161397"/>
              <a:gd name="connsiteX60" fmla="*/ 3777022 w 6884912"/>
              <a:gd name="connsiteY60" fmla="*/ 200276 h 1161397"/>
              <a:gd name="connsiteX61" fmla="*/ 3791246 w 6884912"/>
              <a:gd name="connsiteY61" fmla="*/ 189996 h 1161397"/>
              <a:gd name="connsiteX62" fmla="*/ 3819864 w 6884912"/>
              <a:gd name="connsiteY62" fmla="*/ 194605 h 1161397"/>
              <a:gd name="connsiteX63" fmla="*/ 3830398 w 6884912"/>
              <a:gd name="connsiteY63" fmla="*/ 188383 h 1161397"/>
              <a:gd name="connsiteX64" fmla="*/ 3834360 w 6884912"/>
              <a:gd name="connsiteY64" fmla="*/ 188992 h 1161397"/>
              <a:gd name="connsiteX65" fmla="*/ 3843715 w 6884912"/>
              <a:gd name="connsiteY65" fmla="*/ 188752 h 1161397"/>
              <a:gd name="connsiteX66" fmla="*/ 3842609 w 6884912"/>
              <a:gd name="connsiteY66" fmla="*/ 197386 h 1161397"/>
              <a:gd name="connsiteX67" fmla="*/ 3853961 w 6884912"/>
              <a:gd name="connsiteY67" fmla="*/ 213380 h 1161397"/>
              <a:gd name="connsiteX68" fmla="*/ 3907640 w 6884912"/>
              <a:gd name="connsiteY68" fmla="*/ 207568 h 1161397"/>
              <a:gd name="connsiteX69" fmla="*/ 3910449 w 6884912"/>
              <a:gd name="connsiteY69" fmla="*/ 197808 h 1161397"/>
              <a:gd name="connsiteX70" fmla="*/ 3917197 w 6884912"/>
              <a:gd name="connsiteY70" fmla="*/ 196121 h 1161397"/>
              <a:gd name="connsiteX71" fmla="*/ 3922400 w 6884912"/>
              <a:gd name="connsiteY71" fmla="*/ 205056 h 1161397"/>
              <a:gd name="connsiteX72" fmla="*/ 4013061 w 6884912"/>
              <a:gd name="connsiteY72" fmla="*/ 224874 h 1161397"/>
              <a:gd name="connsiteX73" fmla="*/ 4220717 w 6884912"/>
              <a:gd name="connsiteY73" fmla="*/ 192946 h 1161397"/>
              <a:gd name="connsiteX74" fmla="*/ 4228802 w 6884912"/>
              <a:gd name="connsiteY74" fmla="*/ 201468 h 1161397"/>
              <a:gd name="connsiteX75" fmla="*/ 4289361 w 6884912"/>
              <a:gd name="connsiteY75" fmla="*/ 196642 h 1161397"/>
              <a:gd name="connsiteX76" fmla="*/ 4498913 w 6884912"/>
              <a:gd name="connsiteY76" fmla="*/ 118915 h 1161397"/>
              <a:gd name="connsiteX77" fmla="*/ 4617330 w 6884912"/>
              <a:gd name="connsiteY77" fmla="*/ 111163 h 1161397"/>
              <a:gd name="connsiteX78" fmla="*/ 4659778 w 6884912"/>
              <a:gd name="connsiteY78" fmla="*/ 118219 h 1161397"/>
              <a:gd name="connsiteX79" fmla="*/ 4730870 w 6884912"/>
              <a:gd name="connsiteY79" fmla="*/ 129432 h 1161397"/>
              <a:gd name="connsiteX80" fmla="*/ 4844073 w 6884912"/>
              <a:gd name="connsiteY80" fmla="*/ 161768 h 1161397"/>
              <a:gd name="connsiteX81" fmla="*/ 4856454 w 6884912"/>
              <a:gd name="connsiteY81" fmla="*/ 130488 h 1161397"/>
              <a:gd name="connsiteX82" fmla="*/ 4920038 w 6884912"/>
              <a:gd name="connsiteY82" fmla="*/ 140418 h 1161397"/>
              <a:gd name="connsiteX83" fmla="*/ 5016639 w 6884912"/>
              <a:gd name="connsiteY83" fmla="*/ 158905 h 1161397"/>
              <a:gd name="connsiteX84" fmla="*/ 5072009 w 6884912"/>
              <a:gd name="connsiteY84" fmla="*/ 161502 h 1161397"/>
              <a:gd name="connsiteX85" fmla="*/ 5223626 w 6884912"/>
              <a:gd name="connsiteY85" fmla="*/ 177356 h 1161397"/>
              <a:gd name="connsiteX86" fmla="*/ 5375773 w 6884912"/>
              <a:gd name="connsiteY86" fmla="*/ 199913 h 1161397"/>
              <a:gd name="connsiteX87" fmla="*/ 5467502 w 6884912"/>
              <a:gd name="connsiteY87" fmla="*/ 250963 h 1161397"/>
              <a:gd name="connsiteX88" fmla="*/ 5592395 w 6884912"/>
              <a:gd name="connsiteY88" fmla="*/ 265434 h 1161397"/>
              <a:gd name="connsiteX89" fmla="*/ 5613532 w 6884912"/>
              <a:gd name="connsiteY89" fmla="*/ 273379 h 1161397"/>
              <a:gd name="connsiteX90" fmla="*/ 5642173 w 6884912"/>
              <a:gd name="connsiteY90" fmla="*/ 266904 h 1161397"/>
              <a:gd name="connsiteX91" fmla="*/ 5756910 w 6884912"/>
              <a:gd name="connsiteY91" fmla="*/ 239211 h 1161397"/>
              <a:gd name="connsiteX92" fmla="*/ 5846667 w 6884912"/>
              <a:gd name="connsiteY92" fmla="*/ 201786 h 1161397"/>
              <a:gd name="connsiteX93" fmla="*/ 5960732 w 6884912"/>
              <a:gd name="connsiteY93" fmla="*/ 220708 h 1161397"/>
              <a:gd name="connsiteX94" fmla="*/ 6029542 w 6884912"/>
              <a:gd name="connsiteY94" fmla="*/ 210339 h 1161397"/>
              <a:gd name="connsiteX95" fmla="*/ 6141123 w 6884912"/>
              <a:gd name="connsiteY95" fmla="*/ 159923 h 1161397"/>
              <a:gd name="connsiteX96" fmla="*/ 6290640 w 6884912"/>
              <a:gd name="connsiteY96" fmla="*/ 167441 h 1161397"/>
              <a:gd name="connsiteX97" fmla="*/ 6322806 w 6884912"/>
              <a:gd name="connsiteY97" fmla="*/ 213293 h 1161397"/>
              <a:gd name="connsiteX98" fmla="*/ 6380420 w 6884912"/>
              <a:gd name="connsiteY98" fmla="*/ 173195 h 1161397"/>
              <a:gd name="connsiteX99" fmla="*/ 6507891 w 6884912"/>
              <a:gd name="connsiteY99" fmla="*/ 118474 h 1161397"/>
              <a:gd name="connsiteX100" fmla="*/ 6571807 w 6884912"/>
              <a:gd name="connsiteY100" fmla="*/ 98636 h 1161397"/>
              <a:gd name="connsiteX101" fmla="*/ 6671880 w 6884912"/>
              <a:gd name="connsiteY101" fmla="*/ 82931 h 1161397"/>
              <a:gd name="connsiteX102" fmla="*/ 6702266 w 6884912"/>
              <a:gd name="connsiteY102" fmla="*/ 75470 h 1161397"/>
              <a:gd name="connsiteX103" fmla="*/ 6845802 w 6884912"/>
              <a:gd name="connsiteY103" fmla="*/ 24496 h 1161397"/>
              <a:gd name="connsiteX104" fmla="*/ 6884912 w 6884912"/>
              <a:gd name="connsiteY104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601644 w 6884912"/>
              <a:gd name="connsiteY7" fmla="*/ 1003997 h 1161397"/>
              <a:gd name="connsiteX8" fmla="*/ 651408 w 6884912"/>
              <a:gd name="connsiteY8" fmla="*/ 984938 h 1161397"/>
              <a:gd name="connsiteX9" fmla="*/ 723108 w 6884912"/>
              <a:gd name="connsiteY9" fmla="*/ 980081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188995 w 6884912"/>
              <a:gd name="connsiteY20" fmla="*/ 697048 h 1161397"/>
              <a:gd name="connsiteX21" fmla="*/ 1242716 w 6884912"/>
              <a:gd name="connsiteY21" fmla="*/ 698052 h 1161397"/>
              <a:gd name="connsiteX22" fmla="*/ 1299977 w 6884912"/>
              <a:gd name="connsiteY22" fmla="*/ 639196 h 1161397"/>
              <a:gd name="connsiteX23" fmla="*/ 1326190 w 6884912"/>
              <a:gd name="connsiteY23" fmla="*/ 625955 h 1161397"/>
              <a:gd name="connsiteX24" fmla="*/ 1339600 w 6884912"/>
              <a:gd name="connsiteY24" fmla="*/ 616295 h 1161397"/>
              <a:gd name="connsiteX25" fmla="*/ 1340054 w 6884912"/>
              <a:gd name="connsiteY25" fmla="*/ 614022 h 1161397"/>
              <a:gd name="connsiteX26" fmla="*/ 1391606 w 6884912"/>
              <a:gd name="connsiteY26" fmla="*/ 615229 h 1161397"/>
              <a:gd name="connsiteX27" fmla="*/ 1397565 w 6884912"/>
              <a:gd name="connsiteY27" fmla="*/ 611490 h 1161397"/>
              <a:gd name="connsiteX28" fmla="*/ 1432302 w 6884912"/>
              <a:gd name="connsiteY28" fmla="*/ 617267 h 1161397"/>
              <a:gd name="connsiteX29" fmla="*/ 1449644 w 6884912"/>
              <a:gd name="connsiteY29" fmla="*/ 617591 h 1161397"/>
              <a:gd name="connsiteX30" fmla="*/ 1455793 w 6884912"/>
              <a:gd name="connsiteY30" fmla="*/ 623174 h 1161397"/>
              <a:gd name="connsiteX31" fmla="*/ 1480758 w 6884912"/>
              <a:gd name="connsiteY31" fmla="*/ 620863 h 1161397"/>
              <a:gd name="connsiteX32" fmla="*/ 1483154 w 6884912"/>
              <a:gd name="connsiteY32" fmla="*/ 618527 h 1161397"/>
              <a:gd name="connsiteX33" fmla="*/ 1505495 w 6884912"/>
              <a:gd name="connsiteY33" fmla="*/ 624325 h 1161397"/>
              <a:gd name="connsiteX34" fmla="*/ 1526340 w 6884912"/>
              <a:gd name="connsiteY34" fmla="*/ 638496 h 1161397"/>
              <a:gd name="connsiteX35" fmla="*/ 1731986 w 6884912"/>
              <a:gd name="connsiteY35" fmla="*/ 589682 h 1161397"/>
              <a:gd name="connsiteX36" fmla="*/ 1927935 w 6884912"/>
              <a:gd name="connsiteY36" fmla="*/ 628540 h 1161397"/>
              <a:gd name="connsiteX37" fmla="*/ 2039075 w 6884912"/>
              <a:gd name="connsiteY37" fmla="*/ 599964 h 1161397"/>
              <a:gd name="connsiteX38" fmla="*/ 2066980 w 6884912"/>
              <a:gd name="connsiteY38" fmla="*/ 550413 h 1161397"/>
              <a:gd name="connsiteX39" fmla="*/ 2352236 w 6884912"/>
              <a:gd name="connsiteY39" fmla="*/ 519602 h 1161397"/>
              <a:gd name="connsiteX40" fmla="*/ 2420791 w 6884912"/>
              <a:gd name="connsiteY40" fmla="*/ 492826 h 1161397"/>
              <a:gd name="connsiteX41" fmla="*/ 2489932 w 6884912"/>
              <a:gd name="connsiteY41" fmla="*/ 507864 h 1161397"/>
              <a:gd name="connsiteX42" fmla="*/ 2512917 w 6884912"/>
              <a:gd name="connsiteY42" fmla="*/ 489127 h 1161397"/>
              <a:gd name="connsiteX43" fmla="*/ 2516783 w 6884912"/>
              <a:gd name="connsiteY43" fmla="*/ 485473 h 1161397"/>
              <a:gd name="connsiteX44" fmla="*/ 2534360 w 6884912"/>
              <a:gd name="connsiteY44" fmla="*/ 480064 h 1161397"/>
              <a:gd name="connsiteX45" fmla="*/ 2536691 w 6884912"/>
              <a:gd name="connsiteY45" fmla="*/ 467018 h 1161397"/>
              <a:gd name="connsiteX46" fmla="*/ 2561265 w 6884912"/>
              <a:gd name="connsiteY46" fmla="*/ 450623 h 1161397"/>
              <a:gd name="connsiteX47" fmla="*/ 2594349 w 6884912"/>
              <a:gd name="connsiteY47" fmla="*/ 443884 h 1161397"/>
              <a:gd name="connsiteX48" fmla="*/ 2754324 w 6884912"/>
              <a:gd name="connsiteY48" fmla="*/ 424766 h 1161397"/>
              <a:gd name="connsiteX49" fmla="*/ 2848470 w 6884912"/>
              <a:gd name="connsiteY49" fmla="*/ 405966 h 1161397"/>
              <a:gd name="connsiteX50" fmla="*/ 2881772 w 6884912"/>
              <a:gd name="connsiteY50" fmla="*/ 387260 h 1161397"/>
              <a:gd name="connsiteX51" fmla="*/ 2929932 w 6884912"/>
              <a:gd name="connsiteY51" fmla="*/ 368912 h 1161397"/>
              <a:gd name="connsiteX52" fmla="*/ 3013020 w 6884912"/>
              <a:gd name="connsiteY52" fmla="*/ 327578 h 1161397"/>
              <a:gd name="connsiteX53" fmla="*/ 3222191 w 6884912"/>
              <a:gd name="connsiteY53" fmla="*/ 307887 h 1161397"/>
              <a:gd name="connsiteX54" fmla="*/ 3227953 w 6884912"/>
              <a:gd name="connsiteY54" fmla="*/ 297650 h 1161397"/>
              <a:gd name="connsiteX55" fmla="*/ 3510042 w 6884912"/>
              <a:gd name="connsiteY55" fmla="*/ 311820 h 1161397"/>
              <a:gd name="connsiteX56" fmla="*/ 3626773 w 6884912"/>
              <a:gd name="connsiteY56" fmla="*/ 290452 h 1161397"/>
              <a:gd name="connsiteX57" fmla="*/ 3666217 w 6884912"/>
              <a:gd name="connsiteY57" fmla="*/ 273255 h 1161397"/>
              <a:gd name="connsiteX58" fmla="*/ 3732427 w 6884912"/>
              <a:gd name="connsiteY58" fmla="*/ 245039 h 1161397"/>
              <a:gd name="connsiteX59" fmla="*/ 3777022 w 6884912"/>
              <a:gd name="connsiteY59" fmla="*/ 200276 h 1161397"/>
              <a:gd name="connsiteX60" fmla="*/ 3791246 w 6884912"/>
              <a:gd name="connsiteY60" fmla="*/ 189996 h 1161397"/>
              <a:gd name="connsiteX61" fmla="*/ 3819864 w 6884912"/>
              <a:gd name="connsiteY61" fmla="*/ 194605 h 1161397"/>
              <a:gd name="connsiteX62" fmla="*/ 3830398 w 6884912"/>
              <a:gd name="connsiteY62" fmla="*/ 188383 h 1161397"/>
              <a:gd name="connsiteX63" fmla="*/ 3834360 w 6884912"/>
              <a:gd name="connsiteY63" fmla="*/ 188992 h 1161397"/>
              <a:gd name="connsiteX64" fmla="*/ 3843715 w 6884912"/>
              <a:gd name="connsiteY64" fmla="*/ 188752 h 1161397"/>
              <a:gd name="connsiteX65" fmla="*/ 3842609 w 6884912"/>
              <a:gd name="connsiteY65" fmla="*/ 197386 h 1161397"/>
              <a:gd name="connsiteX66" fmla="*/ 3853961 w 6884912"/>
              <a:gd name="connsiteY66" fmla="*/ 213380 h 1161397"/>
              <a:gd name="connsiteX67" fmla="*/ 3907640 w 6884912"/>
              <a:gd name="connsiteY67" fmla="*/ 207568 h 1161397"/>
              <a:gd name="connsiteX68" fmla="*/ 3910449 w 6884912"/>
              <a:gd name="connsiteY68" fmla="*/ 197808 h 1161397"/>
              <a:gd name="connsiteX69" fmla="*/ 3917197 w 6884912"/>
              <a:gd name="connsiteY69" fmla="*/ 196121 h 1161397"/>
              <a:gd name="connsiteX70" fmla="*/ 3922400 w 6884912"/>
              <a:gd name="connsiteY70" fmla="*/ 205056 h 1161397"/>
              <a:gd name="connsiteX71" fmla="*/ 4013061 w 6884912"/>
              <a:gd name="connsiteY71" fmla="*/ 224874 h 1161397"/>
              <a:gd name="connsiteX72" fmla="*/ 4220717 w 6884912"/>
              <a:gd name="connsiteY72" fmla="*/ 192946 h 1161397"/>
              <a:gd name="connsiteX73" fmla="*/ 4228802 w 6884912"/>
              <a:gd name="connsiteY73" fmla="*/ 201468 h 1161397"/>
              <a:gd name="connsiteX74" fmla="*/ 4289361 w 6884912"/>
              <a:gd name="connsiteY74" fmla="*/ 196642 h 1161397"/>
              <a:gd name="connsiteX75" fmla="*/ 4498913 w 6884912"/>
              <a:gd name="connsiteY75" fmla="*/ 118915 h 1161397"/>
              <a:gd name="connsiteX76" fmla="*/ 4617330 w 6884912"/>
              <a:gd name="connsiteY76" fmla="*/ 111163 h 1161397"/>
              <a:gd name="connsiteX77" fmla="*/ 4659778 w 6884912"/>
              <a:gd name="connsiteY77" fmla="*/ 118219 h 1161397"/>
              <a:gd name="connsiteX78" fmla="*/ 4730870 w 6884912"/>
              <a:gd name="connsiteY78" fmla="*/ 129432 h 1161397"/>
              <a:gd name="connsiteX79" fmla="*/ 4844073 w 6884912"/>
              <a:gd name="connsiteY79" fmla="*/ 161768 h 1161397"/>
              <a:gd name="connsiteX80" fmla="*/ 4856454 w 6884912"/>
              <a:gd name="connsiteY80" fmla="*/ 130488 h 1161397"/>
              <a:gd name="connsiteX81" fmla="*/ 4920038 w 6884912"/>
              <a:gd name="connsiteY81" fmla="*/ 140418 h 1161397"/>
              <a:gd name="connsiteX82" fmla="*/ 5016639 w 6884912"/>
              <a:gd name="connsiteY82" fmla="*/ 158905 h 1161397"/>
              <a:gd name="connsiteX83" fmla="*/ 5072009 w 6884912"/>
              <a:gd name="connsiteY83" fmla="*/ 161502 h 1161397"/>
              <a:gd name="connsiteX84" fmla="*/ 5223626 w 6884912"/>
              <a:gd name="connsiteY84" fmla="*/ 177356 h 1161397"/>
              <a:gd name="connsiteX85" fmla="*/ 5375773 w 6884912"/>
              <a:gd name="connsiteY85" fmla="*/ 199913 h 1161397"/>
              <a:gd name="connsiteX86" fmla="*/ 5467502 w 6884912"/>
              <a:gd name="connsiteY86" fmla="*/ 250963 h 1161397"/>
              <a:gd name="connsiteX87" fmla="*/ 5592395 w 6884912"/>
              <a:gd name="connsiteY87" fmla="*/ 265434 h 1161397"/>
              <a:gd name="connsiteX88" fmla="*/ 5613532 w 6884912"/>
              <a:gd name="connsiteY88" fmla="*/ 273379 h 1161397"/>
              <a:gd name="connsiteX89" fmla="*/ 5642173 w 6884912"/>
              <a:gd name="connsiteY89" fmla="*/ 266904 h 1161397"/>
              <a:gd name="connsiteX90" fmla="*/ 5756910 w 6884912"/>
              <a:gd name="connsiteY90" fmla="*/ 239211 h 1161397"/>
              <a:gd name="connsiteX91" fmla="*/ 5846667 w 6884912"/>
              <a:gd name="connsiteY91" fmla="*/ 201786 h 1161397"/>
              <a:gd name="connsiteX92" fmla="*/ 5960732 w 6884912"/>
              <a:gd name="connsiteY92" fmla="*/ 220708 h 1161397"/>
              <a:gd name="connsiteX93" fmla="*/ 6029542 w 6884912"/>
              <a:gd name="connsiteY93" fmla="*/ 210339 h 1161397"/>
              <a:gd name="connsiteX94" fmla="*/ 6141123 w 6884912"/>
              <a:gd name="connsiteY94" fmla="*/ 159923 h 1161397"/>
              <a:gd name="connsiteX95" fmla="*/ 6290640 w 6884912"/>
              <a:gd name="connsiteY95" fmla="*/ 167441 h 1161397"/>
              <a:gd name="connsiteX96" fmla="*/ 6322806 w 6884912"/>
              <a:gd name="connsiteY96" fmla="*/ 213293 h 1161397"/>
              <a:gd name="connsiteX97" fmla="*/ 6380420 w 6884912"/>
              <a:gd name="connsiteY97" fmla="*/ 173195 h 1161397"/>
              <a:gd name="connsiteX98" fmla="*/ 6507891 w 6884912"/>
              <a:gd name="connsiteY98" fmla="*/ 118474 h 1161397"/>
              <a:gd name="connsiteX99" fmla="*/ 6571807 w 6884912"/>
              <a:gd name="connsiteY99" fmla="*/ 98636 h 1161397"/>
              <a:gd name="connsiteX100" fmla="*/ 6671880 w 6884912"/>
              <a:gd name="connsiteY100" fmla="*/ 82931 h 1161397"/>
              <a:gd name="connsiteX101" fmla="*/ 6702266 w 6884912"/>
              <a:gd name="connsiteY101" fmla="*/ 75470 h 1161397"/>
              <a:gd name="connsiteX102" fmla="*/ 6845802 w 6884912"/>
              <a:gd name="connsiteY102" fmla="*/ 24496 h 1161397"/>
              <a:gd name="connsiteX103" fmla="*/ 6884912 w 6884912"/>
              <a:gd name="connsiteY103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80081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188995 w 6884912"/>
              <a:gd name="connsiteY20" fmla="*/ 697048 h 1161397"/>
              <a:gd name="connsiteX21" fmla="*/ 1242716 w 6884912"/>
              <a:gd name="connsiteY21" fmla="*/ 698052 h 1161397"/>
              <a:gd name="connsiteX22" fmla="*/ 1299977 w 6884912"/>
              <a:gd name="connsiteY22" fmla="*/ 639196 h 1161397"/>
              <a:gd name="connsiteX23" fmla="*/ 1326190 w 6884912"/>
              <a:gd name="connsiteY23" fmla="*/ 625955 h 1161397"/>
              <a:gd name="connsiteX24" fmla="*/ 1339600 w 6884912"/>
              <a:gd name="connsiteY24" fmla="*/ 616295 h 1161397"/>
              <a:gd name="connsiteX25" fmla="*/ 1340054 w 6884912"/>
              <a:gd name="connsiteY25" fmla="*/ 614022 h 1161397"/>
              <a:gd name="connsiteX26" fmla="*/ 1391606 w 6884912"/>
              <a:gd name="connsiteY26" fmla="*/ 615229 h 1161397"/>
              <a:gd name="connsiteX27" fmla="*/ 1397565 w 6884912"/>
              <a:gd name="connsiteY27" fmla="*/ 611490 h 1161397"/>
              <a:gd name="connsiteX28" fmla="*/ 1432302 w 6884912"/>
              <a:gd name="connsiteY28" fmla="*/ 617267 h 1161397"/>
              <a:gd name="connsiteX29" fmla="*/ 1449644 w 6884912"/>
              <a:gd name="connsiteY29" fmla="*/ 617591 h 1161397"/>
              <a:gd name="connsiteX30" fmla="*/ 1455793 w 6884912"/>
              <a:gd name="connsiteY30" fmla="*/ 623174 h 1161397"/>
              <a:gd name="connsiteX31" fmla="*/ 1480758 w 6884912"/>
              <a:gd name="connsiteY31" fmla="*/ 620863 h 1161397"/>
              <a:gd name="connsiteX32" fmla="*/ 1483154 w 6884912"/>
              <a:gd name="connsiteY32" fmla="*/ 618527 h 1161397"/>
              <a:gd name="connsiteX33" fmla="*/ 1505495 w 6884912"/>
              <a:gd name="connsiteY33" fmla="*/ 624325 h 1161397"/>
              <a:gd name="connsiteX34" fmla="*/ 1526340 w 6884912"/>
              <a:gd name="connsiteY34" fmla="*/ 638496 h 1161397"/>
              <a:gd name="connsiteX35" fmla="*/ 1731986 w 6884912"/>
              <a:gd name="connsiteY35" fmla="*/ 589682 h 1161397"/>
              <a:gd name="connsiteX36" fmla="*/ 1927935 w 6884912"/>
              <a:gd name="connsiteY36" fmla="*/ 628540 h 1161397"/>
              <a:gd name="connsiteX37" fmla="*/ 2039075 w 6884912"/>
              <a:gd name="connsiteY37" fmla="*/ 599964 h 1161397"/>
              <a:gd name="connsiteX38" fmla="*/ 2066980 w 6884912"/>
              <a:gd name="connsiteY38" fmla="*/ 550413 h 1161397"/>
              <a:gd name="connsiteX39" fmla="*/ 2352236 w 6884912"/>
              <a:gd name="connsiteY39" fmla="*/ 519602 h 1161397"/>
              <a:gd name="connsiteX40" fmla="*/ 2420791 w 6884912"/>
              <a:gd name="connsiteY40" fmla="*/ 492826 h 1161397"/>
              <a:gd name="connsiteX41" fmla="*/ 2489932 w 6884912"/>
              <a:gd name="connsiteY41" fmla="*/ 507864 h 1161397"/>
              <a:gd name="connsiteX42" fmla="*/ 2512917 w 6884912"/>
              <a:gd name="connsiteY42" fmla="*/ 489127 h 1161397"/>
              <a:gd name="connsiteX43" fmla="*/ 2516783 w 6884912"/>
              <a:gd name="connsiteY43" fmla="*/ 485473 h 1161397"/>
              <a:gd name="connsiteX44" fmla="*/ 2534360 w 6884912"/>
              <a:gd name="connsiteY44" fmla="*/ 480064 h 1161397"/>
              <a:gd name="connsiteX45" fmla="*/ 2536691 w 6884912"/>
              <a:gd name="connsiteY45" fmla="*/ 467018 h 1161397"/>
              <a:gd name="connsiteX46" fmla="*/ 2561265 w 6884912"/>
              <a:gd name="connsiteY46" fmla="*/ 450623 h 1161397"/>
              <a:gd name="connsiteX47" fmla="*/ 2594349 w 6884912"/>
              <a:gd name="connsiteY47" fmla="*/ 443884 h 1161397"/>
              <a:gd name="connsiteX48" fmla="*/ 2754324 w 6884912"/>
              <a:gd name="connsiteY48" fmla="*/ 424766 h 1161397"/>
              <a:gd name="connsiteX49" fmla="*/ 2848470 w 6884912"/>
              <a:gd name="connsiteY49" fmla="*/ 405966 h 1161397"/>
              <a:gd name="connsiteX50" fmla="*/ 2881772 w 6884912"/>
              <a:gd name="connsiteY50" fmla="*/ 387260 h 1161397"/>
              <a:gd name="connsiteX51" fmla="*/ 2929932 w 6884912"/>
              <a:gd name="connsiteY51" fmla="*/ 368912 h 1161397"/>
              <a:gd name="connsiteX52" fmla="*/ 3013020 w 6884912"/>
              <a:gd name="connsiteY52" fmla="*/ 327578 h 1161397"/>
              <a:gd name="connsiteX53" fmla="*/ 3222191 w 6884912"/>
              <a:gd name="connsiteY53" fmla="*/ 307887 h 1161397"/>
              <a:gd name="connsiteX54" fmla="*/ 3227953 w 6884912"/>
              <a:gd name="connsiteY54" fmla="*/ 297650 h 1161397"/>
              <a:gd name="connsiteX55" fmla="*/ 3510042 w 6884912"/>
              <a:gd name="connsiteY55" fmla="*/ 311820 h 1161397"/>
              <a:gd name="connsiteX56" fmla="*/ 3626773 w 6884912"/>
              <a:gd name="connsiteY56" fmla="*/ 290452 h 1161397"/>
              <a:gd name="connsiteX57" fmla="*/ 3666217 w 6884912"/>
              <a:gd name="connsiteY57" fmla="*/ 273255 h 1161397"/>
              <a:gd name="connsiteX58" fmla="*/ 3732427 w 6884912"/>
              <a:gd name="connsiteY58" fmla="*/ 245039 h 1161397"/>
              <a:gd name="connsiteX59" fmla="*/ 3777022 w 6884912"/>
              <a:gd name="connsiteY59" fmla="*/ 200276 h 1161397"/>
              <a:gd name="connsiteX60" fmla="*/ 3791246 w 6884912"/>
              <a:gd name="connsiteY60" fmla="*/ 189996 h 1161397"/>
              <a:gd name="connsiteX61" fmla="*/ 3819864 w 6884912"/>
              <a:gd name="connsiteY61" fmla="*/ 194605 h 1161397"/>
              <a:gd name="connsiteX62" fmla="*/ 3830398 w 6884912"/>
              <a:gd name="connsiteY62" fmla="*/ 188383 h 1161397"/>
              <a:gd name="connsiteX63" fmla="*/ 3834360 w 6884912"/>
              <a:gd name="connsiteY63" fmla="*/ 188992 h 1161397"/>
              <a:gd name="connsiteX64" fmla="*/ 3843715 w 6884912"/>
              <a:gd name="connsiteY64" fmla="*/ 188752 h 1161397"/>
              <a:gd name="connsiteX65" fmla="*/ 3842609 w 6884912"/>
              <a:gd name="connsiteY65" fmla="*/ 197386 h 1161397"/>
              <a:gd name="connsiteX66" fmla="*/ 3853961 w 6884912"/>
              <a:gd name="connsiteY66" fmla="*/ 213380 h 1161397"/>
              <a:gd name="connsiteX67" fmla="*/ 3907640 w 6884912"/>
              <a:gd name="connsiteY67" fmla="*/ 207568 h 1161397"/>
              <a:gd name="connsiteX68" fmla="*/ 3910449 w 6884912"/>
              <a:gd name="connsiteY68" fmla="*/ 197808 h 1161397"/>
              <a:gd name="connsiteX69" fmla="*/ 3917197 w 6884912"/>
              <a:gd name="connsiteY69" fmla="*/ 196121 h 1161397"/>
              <a:gd name="connsiteX70" fmla="*/ 3922400 w 6884912"/>
              <a:gd name="connsiteY70" fmla="*/ 205056 h 1161397"/>
              <a:gd name="connsiteX71" fmla="*/ 4013061 w 6884912"/>
              <a:gd name="connsiteY71" fmla="*/ 224874 h 1161397"/>
              <a:gd name="connsiteX72" fmla="*/ 4220717 w 6884912"/>
              <a:gd name="connsiteY72" fmla="*/ 192946 h 1161397"/>
              <a:gd name="connsiteX73" fmla="*/ 4228802 w 6884912"/>
              <a:gd name="connsiteY73" fmla="*/ 201468 h 1161397"/>
              <a:gd name="connsiteX74" fmla="*/ 4289361 w 6884912"/>
              <a:gd name="connsiteY74" fmla="*/ 196642 h 1161397"/>
              <a:gd name="connsiteX75" fmla="*/ 4498913 w 6884912"/>
              <a:gd name="connsiteY75" fmla="*/ 118915 h 1161397"/>
              <a:gd name="connsiteX76" fmla="*/ 4617330 w 6884912"/>
              <a:gd name="connsiteY76" fmla="*/ 111163 h 1161397"/>
              <a:gd name="connsiteX77" fmla="*/ 4659778 w 6884912"/>
              <a:gd name="connsiteY77" fmla="*/ 118219 h 1161397"/>
              <a:gd name="connsiteX78" fmla="*/ 4730870 w 6884912"/>
              <a:gd name="connsiteY78" fmla="*/ 129432 h 1161397"/>
              <a:gd name="connsiteX79" fmla="*/ 4844073 w 6884912"/>
              <a:gd name="connsiteY79" fmla="*/ 161768 h 1161397"/>
              <a:gd name="connsiteX80" fmla="*/ 4856454 w 6884912"/>
              <a:gd name="connsiteY80" fmla="*/ 130488 h 1161397"/>
              <a:gd name="connsiteX81" fmla="*/ 4920038 w 6884912"/>
              <a:gd name="connsiteY81" fmla="*/ 140418 h 1161397"/>
              <a:gd name="connsiteX82" fmla="*/ 5016639 w 6884912"/>
              <a:gd name="connsiteY82" fmla="*/ 158905 h 1161397"/>
              <a:gd name="connsiteX83" fmla="*/ 5072009 w 6884912"/>
              <a:gd name="connsiteY83" fmla="*/ 161502 h 1161397"/>
              <a:gd name="connsiteX84" fmla="*/ 5223626 w 6884912"/>
              <a:gd name="connsiteY84" fmla="*/ 177356 h 1161397"/>
              <a:gd name="connsiteX85" fmla="*/ 5375773 w 6884912"/>
              <a:gd name="connsiteY85" fmla="*/ 199913 h 1161397"/>
              <a:gd name="connsiteX86" fmla="*/ 5467502 w 6884912"/>
              <a:gd name="connsiteY86" fmla="*/ 250963 h 1161397"/>
              <a:gd name="connsiteX87" fmla="*/ 5592395 w 6884912"/>
              <a:gd name="connsiteY87" fmla="*/ 265434 h 1161397"/>
              <a:gd name="connsiteX88" fmla="*/ 5613532 w 6884912"/>
              <a:gd name="connsiteY88" fmla="*/ 273379 h 1161397"/>
              <a:gd name="connsiteX89" fmla="*/ 5642173 w 6884912"/>
              <a:gd name="connsiteY89" fmla="*/ 266904 h 1161397"/>
              <a:gd name="connsiteX90" fmla="*/ 5756910 w 6884912"/>
              <a:gd name="connsiteY90" fmla="*/ 239211 h 1161397"/>
              <a:gd name="connsiteX91" fmla="*/ 5846667 w 6884912"/>
              <a:gd name="connsiteY91" fmla="*/ 201786 h 1161397"/>
              <a:gd name="connsiteX92" fmla="*/ 5960732 w 6884912"/>
              <a:gd name="connsiteY92" fmla="*/ 220708 h 1161397"/>
              <a:gd name="connsiteX93" fmla="*/ 6029542 w 6884912"/>
              <a:gd name="connsiteY93" fmla="*/ 210339 h 1161397"/>
              <a:gd name="connsiteX94" fmla="*/ 6141123 w 6884912"/>
              <a:gd name="connsiteY94" fmla="*/ 159923 h 1161397"/>
              <a:gd name="connsiteX95" fmla="*/ 6290640 w 6884912"/>
              <a:gd name="connsiteY95" fmla="*/ 167441 h 1161397"/>
              <a:gd name="connsiteX96" fmla="*/ 6322806 w 6884912"/>
              <a:gd name="connsiteY96" fmla="*/ 213293 h 1161397"/>
              <a:gd name="connsiteX97" fmla="*/ 6380420 w 6884912"/>
              <a:gd name="connsiteY97" fmla="*/ 173195 h 1161397"/>
              <a:gd name="connsiteX98" fmla="*/ 6507891 w 6884912"/>
              <a:gd name="connsiteY98" fmla="*/ 118474 h 1161397"/>
              <a:gd name="connsiteX99" fmla="*/ 6571807 w 6884912"/>
              <a:gd name="connsiteY99" fmla="*/ 98636 h 1161397"/>
              <a:gd name="connsiteX100" fmla="*/ 6671880 w 6884912"/>
              <a:gd name="connsiteY100" fmla="*/ 82931 h 1161397"/>
              <a:gd name="connsiteX101" fmla="*/ 6702266 w 6884912"/>
              <a:gd name="connsiteY101" fmla="*/ 75470 h 1161397"/>
              <a:gd name="connsiteX102" fmla="*/ 6845802 w 6884912"/>
              <a:gd name="connsiteY102" fmla="*/ 24496 h 1161397"/>
              <a:gd name="connsiteX103" fmla="*/ 6884912 w 6884912"/>
              <a:gd name="connsiteY103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188995 w 6884912"/>
              <a:gd name="connsiteY20" fmla="*/ 697048 h 1161397"/>
              <a:gd name="connsiteX21" fmla="*/ 1242716 w 6884912"/>
              <a:gd name="connsiteY21" fmla="*/ 698052 h 1161397"/>
              <a:gd name="connsiteX22" fmla="*/ 1299977 w 6884912"/>
              <a:gd name="connsiteY22" fmla="*/ 639196 h 1161397"/>
              <a:gd name="connsiteX23" fmla="*/ 1326190 w 6884912"/>
              <a:gd name="connsiteY23" fmla="*/ 625955 h 1161397"/>
              <a:gd name="connsiteX24" fmla="*/ 1339600 w 6884912"/>
              <a:gd name="connsiteY24" fmla="*/ 616295 h 1161397"/>
              <a:gd name="connsiteX25" fmla="*/ 1340054 w 6884912"/>
              <a:gd name="connsiteY25" fmla="*/ 614022 h 1161397"/>
              <a:gd name="connsiteX26" fmla="*/ 1391606 w 6884912"/>
              <a:gd name="connsiteY26" fmla="*/ 615229 h 1161397"/>
              <a:gd name="connsiteX27" fmla="*/ 1397565 w 6884912"/>
              <a:gd name="connsiteY27" fmla="*/ 611490 h 1161397"/>
              <a:gd name="connsiteX28" fmla="*/ 1432302 w 6884912"/>
              <a:gd name="connsiteY28" fmla="*/ 617267 h 1161397"/>
              <a:gd name="connsiteX29" fmla="*/ 1449644 w 6884912"/>
              <a:gd name="connsiteY29" fmla="*/ 617591 h 1161397"/>
              <a:gd name="connsiteX30" fmla="*/ 1455793 w 6884912"/>
              <a:gd name="connsiteY30" fmla="*/ 623174 h 1161397"/>
              <a:gd name="connsiteX31" fmla="*/ 1480758 w 6884912"/>
              <a:gd name="connsiteY31" fmla="*/ 620863 h 1161397"/>
              <a:gd name="connsiteX32" fmla="*/ 1483154 w 6884912"/>
              <a:gd name="connsiteY32" fmla="*/ 618527 h 1161397"/>
              <a:gd name="connsiteX33" fmla="*/ 1505495 w 6884912"/>
              <a:gd name="connsiteY33" fmla="*/ 624325 h 1161397"/>
              <a:gd name="connsiteX34" fmla="*/ 1526340 w 6884912"/>
              <a:gd name="connsiteY34" fmla="*/ 638496 h 1161397"/>
              <a:gd name="connsiteX35" fmla="*/ 1731986 w 6884912"/>
              <a:gd name="connsiteY35" fmla="*/ 589682 h 1161397"/>
              <a:gd name="connsiteX36" fmla="*/ 1927935 w 6884912"/>
              <a:gd name="connsiteY36" fmla="*/ 628540 h 1161397"/>
              <a:gd name="connsiteX37" fmla="*/ 2039075 w 6884912"/>
              <a:gd name="connsiteY37" fmla="*/ 599964 h 1161397"/>
              <a:gd name="connsiteX38" fmla="*/ 2066980 w 6884912"/>
              <a:gd name="connsiteY38" fmla="*/ 550413 h 1161397"/>
              <a:gd name="connsiteX39" fmla="*/ 2352236 w 6884912"/>
              <a:gd name="connsiteY39" fmla="*/ 519602 h 1161397"/>
              <a:gd name="connsiteX40" fmla="*/ 2420791 w 6884912"/>
              <a:gd name="connsiteY40" fmla="*/ 492826 h 1161397"/>
              <a:gd name="connsiteX41" fmla="*/ 2489932 w 6884912"/>
              <a:gd name="connsiteY41" fmla="*/ 507864 h 1161397"/>
              <a:gd name="connsiteX42" fmla="*/ 2512917 w 6884912"/>
              <a:gd name="connsiteY42" fmla="*/ 489127 h 1161397"/>
              <a:gd name="connsiteX43" fmla="*/ 2516783 w 6884912"/>
              <a:gd name="connsiteY43" fmla="*/ 485473 h 1161397"/>
              <a:gd name="connsiteX44" fmla="*/ 2534360 w 6884912"/>
              <a:gd name="connsiteY44" fmla="*/ 480064 h 1161397"/>
              <a:gd name="connsiteX45" fmla="*/ 2536691 w 6884912"/>
              <a:gd name="connsiteY45" fmla="*/ 467018 h 1161397"/>
              <a:gd name="connsiteX46" fmla="*/ 2561265 w 6884912"/>
              <a:gd name="connsiteY46" fmla="*/ 450623 h 1161397"/>
              <a:gd name="connsiteX47" fmla="*/ 2594349 w 6884912"/>
              <a:gd name="connsiteY47" fmla="*/ 443884 h 1161397"/>
              <a:gd name="connsiteX48" fmla="*/ 2754324 w 6884912"/>
              <a:gd name="connsiteY48" fmla="*/ 424766 h 1161397"/>
              <a:gd name="connsiteX49" fmla="*/ 2848470 w 6884912"/>
              <a:gd name="connsiteY49" fmla="*/ 405966 h 1161397"/>
              <a:gd name="connsiteX50" fmla="*/ 2881772 w 6884912"/>
              <a:gd name="connsiteY50" fmla="*/ 387260 h 1161397"/>
              <a:gd name="connsiteX51" fmla="*/ 2929932 w 6884912"/>
              <a:gd name="connsiteY51" fmla="*/ 368912 h 1161397"/>
              <a:gd name="connsiteX52" fmla="*/ 3013020 w 6884912"/>
              <a:gd name="connsiteY52" fmla="*/ 327578 h 1161397"/>
              <a:gd name="connsiteX53" fmla="*/ 3222191 w 6884912"/>
              <a:gd name="connsiteY53" fmla="*/ 307887 h 1161397"/>
              <a:gd name="connsiteX54" fmla="*/ 3227953 w 6884912"/>
              <a:gd name="connsiteY54" fmla="*/ 297650 h 1161397"/>
              <a:gd name="connsiteX55" fmla="*/ 3510042 w 6884912"/>
              <a:gd name="connsiteY55" fmla="*/ 311820 h 1161397"/>
              <a:gd name="connsiteX56" fmla="*/ 3626773 w 6884912"/>
              <a:gd name="connsiteY56" fmla="*/ 290452 h 1161397"/>
              <a:gd name="connsiteX57" fmla="*/ 3666217 w 6884912"/>
              <a:gd name="connsiteY57" fmla="*/ 273255 h 1161397"/>
              <a:gd name="connsiteX58" fmla="*/ 3732427 w 6884912"/>
              <a:gd name="connsiteY58" fmla="*/ 245039 h 1161397"/>
              <a:gd name="connsiteX59" fmla="*/ 3777022 w 6884912"/>
              <a:gd name="connsiteY59" fmla="*/ 200276 h 1161397"/>
              <a:gd name="connsiteX60" fmla="*/ 3791246 w 6884912"/>
              <a:gd name="connsiteY60" fmla="*/ 189996 h 1161397"/>
              <a:gd name="connsiteX61" fmla="*/ 3819864 w 6884912"/>
              <a:gd name="connsiteY61" fmla="*/ 194605 h 1161397"/>
              <a:gd name="connsiteX62" fmla="*/ 3830398 w 6884912"/>
              <a:gd name="connsiteY62" fmla="*/ 188383 h 1161397"/>
              <a:gd name="connsiteX63" fmla="*/ 3834360 w 6884912"/>
              <a:gd name="connsiteY63" fmla="*/ 188992 h 1161397"/>
              <a:gd name="connsiteX64" fmla="*/ 3843715 w 6884912"/>
              <a:gd name="connsiteY64" fmla="*/ 188752 h 1161397"/>
              <a:gd name="connsiteX65" fmla="*/ 3842609 w 6884912"/>
              <a:gd name="connsiteY65" fmla="*/ 197386 h 1161397"/>
              <a:gd name="connsiteX66" fmla="*/ 3853961 w 6884912"/>
              <a:gd name="connsiteY66" fmla="*/ 213380 h 1161397"/>
              <a:gd name="connsiteX67" fmla="*/ 3907640 w 6884912"/>
              <a:gd name="connsiteY67" fmla="*/ 207568 h 1161397"/>
              <a:gd name="connsiteX68" fmla="*/ 3910449 w 6884912"/>
              <a:gd name="connsiteY68" fmla="*/ 197808 h 1161397"/>
              <a:gd name="connsiteX69" fmla="*/ 3917197 w 6884912"/>
              <a:gd name="connsiteY69" fmla="*/ 196121 h 1161397"/>
              <a:gd name="connsiteX70" fmla="*/ 3922400 w 6884912"/>
              <a:gd name="connsiteY70" fmla="*/ 205056 h 1161397"/>
              <a:gd name="connsiteX71" fmla="*/ 4013061 w 6884912"/>
              <a:gd name="connsiteY71" fmla="*/ 224874 h 1161397"/>
              <a:gd name="connsiteX72" fmla="*/ 4220717 w 6884912"/>
              <a:gd name="connsiteY72" fmla="*/ 192946 h 1161397"/>
              <a:gd name="connsiteX73" fmla="*/ 4228802 w 6884912"/>
              <a:gd name="connsiteY73" fmla="*/ 201468 h 1161397"/>
              <a:gd name="connsiteX74" fmla="*/ 4289361 w 6884912"/>
              <a:gd name="connsiteY74" fmla="*/ 196642 h 1161397"/>
              <a:gd name="connsiteX75" fmla="*/ 4498913 w 6884912"/>
              <a:gd name="connsiteY75" fmla="*/ 118915 h 1161397"/>
              <a:gd name="connsiteX76" fmla="*/ 4617330 w 6884912"/>
              <a:gd name="connsiteY76" fmla="*/ 111163 h 1161397"/>
              <a:gd name="connsiteX77" fmla="*/ 4659778 w 6884912"/>
              <a:gd name="connsiteY77" fmla="*/ 118219 h 1161397"/>
              <a:gd name="connsiteX78" fmla="*/ 4730870 w 6884912"/>
              <a:gd name="connsiteY78" fmla="*/ 129432 h 1161397"/>
              <a:gd name="connsiteX79" fmla="*/ 4844073 w 6884912"/>
              <a:gd name="connsiteY79" fmla="*/ 161768 h 1161397"/>
              <a:gd name="connsiteX80" fmla="*/ 4856454 w 6884912"/>
              <a:gd name="connsiteY80" fmla="*/ 130488 h 1161397"/>
              <a:gd name="connsiteX81" fmla="*/ 4920038 w 6884912"/>
              <a:gd name="connsiteY81" fmla="*/ 140418 h 1161397"/>
              <a:gd name="connsiteX82" fmla="*/ 5016639 w 6884912"/>
              <a:gd name="connsiteY82" fmla="*/ 158905 h 1161397"/>
              <a:gd name="connsiteX83" fmla="*/ 5072009 w 6884912"/>
              <a:gd name="connsiteY83" fmla="*/ 161502 h 1161397"/>
              <a:gd name="connsiteX84" fmla="*/ 5223626 w 6884912"/>
              <a:gd name="connsiteY84" fmla="*/ 177356 h 1161397"/>
              <a:gd name="connsiteX85" fmla="*/ 5375773 w 6884912"/>
              <a:gd name="connsiteY85" fmla="*/ 199913 h 1161397"/>
              <a:gd name="connsiteX86" fmla="*/ 5467502 w 6884912"/>
              <a:gd name="connsiteY86" fmla="*/ 250963 h 1161397"/>
              <a:gd name="connsiteX87" fmla="*/ 5592395 w 6884912"/>
              <a:gd name="connsiteY87" fmla="*/ 265434 h 1161397"/>
              <a:gd name="connsiteX88" fmla="*/ 5613532 w 6884912"/>
              <a:gd name="connsiteY88" fmla="*/ 273379 h 1161397"/>
              <a:gd name="connsiteX89" fmla="*/ 5642173 w 6884912"/>
              <a:gd name="connsiteY89" fmla="*/ 266904 h 1161397"/>
              <a:gd name="connsiteX90" fmla="*/ 5756910 w 6884912"/>
              <a:gd name="connsiteY90" fmla="*/ 239211 h 1161397"/>
              <a:gd name="connsiteX91" fmla="*/ 5846667 w 6884912"/>
              <a:gd name="connsiteY91" fmla="*/ 201786 h 1161397"/>
              <a:gd name="connsiteX92" fmla="*/ 5960732 w 6884912"/>
              <a:gd name="connsiteY92" fmla="*/ 220708 h 1161397"/>
              <a:gd name="connsiteX93" fmla="*/ 6029542 w 6884912"/>
              <a:gd name="connsiteY93" fmla="*/ 210339 h 1161397"/>
              <a:gd name="connsiteX94" fmla="*/ 6141123 w 6884912"/>
              <a:gd name="connsiteY94" fmla="*/ 159923 h 1161397"/>
              <a:gd name="connsiteX95" fmla="*/ 6290640 w 6884912"/>
              <a:gd name="connsiteY95" fmla="*/ 167441 h 1161397"/>
              <a:gd name="connsiteX96" fmla="*/ 6322806 w 6884912"/>
              <a:gd name="connsiteY96" fmla="*/ 213293 h 1161397"/>
              <a:gd name="connsiteX97" fmla="*/ 6380420 w 6884912"/>
              <a:gd name="connsiteY97" fmla="*/ 173195 h 1161397"/>
              <a:gd name="connsiteX98" fmla="*/ 6507891 w 6884912"/>
              <a:gd name="connsiteY98" fmla="*/ 118474 h 1161397"/>
              <a:gd name="connsiteX99" fmla="*/ 6571807 w 6884912"/>
              <a:gd name="connsiteY99" fmla="*/ 98636 h 1161397"/>
              <a:gd name="connsiteX100" fmla="*/ 6671880 w 6884912"/>
              <a:gd name="connsiteY100" fmla="*/ 82931 h 1161397"/>
              <a:gd name="connsiteX101" fmla="*/ 6702266 w 6884912"/>
              <a:gd name="connsiteY101" fmla="*/ 75470 h 1161397"/>
              <a:gd name="connsiteX102" fmla="*/ 6845802 w 6884912"/>
              <a:gd name="connsiteY102" fmla="*/ 24496 h 1161397"/>
              <a:gd name="connsiteX103" fmla="*/ 6884912 w 6884912"/>
              <a:gd name="connsiteY103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58800 w 6884912"/>
              <a:gd name="connsiteY16" fmla="*/ 700004 h 1161397"/>
              <a:gd name="connsiteX17" fmla="*/ 1166947 w 6884912"/>
              <a:gd name="connsiteY17" fmla="*/ 700762 h 1161397"/>
              <a:gd name="connsiteX18" fmla="*/ 1178135 w 6884912"/>
              <a:gd name="connsiteY18" fmla="*/ 698631 h 1161397"/>
              <a:gd name="connsiteX19" fmla="*/ 1178301 w 6884912"/>
              <a:gd name="connsiteY19" fmla="*/ 698094 h 1161397"/>
              <a:gd name="connsiteX20" fmla="*/ 1242716 w 6884912"/>
              <a:gd name="connsiteY20" fmla="*/ 698052 h 1161397"/>
              <a:gd name="connsiteX21" fmla="*/ 1299977 w 6884912"/>
              <a:gd name="connsiteY21" fmla="*/ 639196 h 1161397"/>
              <a:gd name="connsiteX22" fmla="*/ 1326190 w 6884912"/>
              <a:gd name="connsiteY22" fmla="*/ 625955 h 1161397"/>
              <a:gd name="connsiteX23" fmla="*/ 1339600 w 6884912"/>
              <a:gd name="connsiteY23" fmla="*/ 616295 h 1161397"/>
              <a:gd name="connsiteX24" fmla="*/ 1340054 w 6884912"/>
              <a:gd name="connsiteY24" fmla="*/ 614022 h 1161397"/>
              <a:gd name="connsiteX25" fmla="*/ 1391606 w 6884912"/>
              <a:gd name="connsiteY25" fmla="*/ 615229 h 1161397"/>
              <a:gd name="connsiteX26" fmla="*/ 1397565 w 6884912"/>
              <a:gd name="connsiteY26" fmla="*/ 611490 h 1161397"/>
              <a:gd name="connsiteX27" fmla="*/ 1432302 w 6884912"/>
              <a:gd name="connsiteY27" fmla="*/ 617267 h 1161397"/>
              <a:gd name="connsiteX28" fmla="*/ 1449644 w 6884912"/>
              <a:gd name="connsiteY28" fmla="*/ 617591 h 1161397"/>
              <a:gd name="connsiteX29" fmla="*/ 1455793 w 6884912"/>
              <a:gd name="connsiteY29" fmla="*/ 623174 h 1161397"/>
              <a:gd name="connsiteX30" fmla="*/ 1480758 w 6884912"/>
              <a:gd name="connsiteY30" fmla="*/ 620863 h 1161397"/>
              <a:gd name="connsiteX31" fmla="*/ 1483154 w 6884912"/>
              <a:gd name="connsiteY31" fmla="*/ 618527 h 1161397"/>
              <a:gd name="connsiteX32" fmla="*/ 1505495 w 6884912"/>
              <a:gd name="connsiteY32" fmla="*/ 624325 h 1161397"/>
              <a:gd name="connsiteX33" fmla="*/ 1526340 w 6884912"/>
              <a:gd name="connsiteY33" fmla="*/ 638496 h 1161397"/>
              <a:gd name="connsiteX34" fmla="*/ 1731986 w 6884912"/>
              <a:gd name="connsiteY34" fmla="*/ 589682 h 1161397"/>
              <a:gd name="connsiteX35" fmla="*/ 1927935 w 6884912"/>
              <a:gd name="connsiteY35" fmla="*/ 628540 h 1161397"/>
              <a:gd name="connsiteX36" fmla="*/ 2039075 w 6884912"/>
              <a:gd name="connsiteY36" fmla="*/ 599964 h 1161397"/>
              <a:gd name="connsiteX37" fmla="*/ 2066980 w 6884912"/>
              <a:gd name="connsiteY37" fmla="*/ 550413 h 1161397"/>
              <a:gd name="connsiteX38" fmla="*/ 2352236 w 6884912"/>
              <a:gd name="connsiteY38" fmla="*/ 519602 h 1161397"/>
              <a:gd name="connsiteX39" fmla="*/ 2420791 w 6884912"/>
              <a:gd name="connsiteY39" fmla="*/ 492826 h 1161397"/>
              <a:gd name="connsiteX40" fmla="*/ 2489932 w 6884912"/>
              <a:gd name="connsiteY40" fmla="*/ 507864 h 1161397"/>
              <a:gd name="connsiteX41" fmla="*/ 2512917 w 6884912"/>
              <a:gd name="connsiteY41" fmla="*/ 489127 h 1161397"/>
              <a:gd name="connsiteX42" fmla="*/ 2516783 w 6884912"/>
              <a:gd name="connsiteY42" fmla="*/ 485473 h 1161397"/>
              <a:gd name="connsiteX43" fmla="*/ 2534360 w 6884912"/>
              <a:gd name="connsiteY43" fmla="*/ 480064 h 1161397"/>
              <a:gd name="connsiteX44" fmla="*/ 2536691 w 6884912"/>
              <a:gd name="connsiteY44" fmla="*/ 467018 h 1161397"/>
              <a:gd name="connsiteX45" fmla="*/ 2561265 w 6884912"/>
              <a:gd name="connsiteY45" fmla="*/ 450623 h 1161397"/>
              <a:gd name="connsiteX46" fmla="*/ 2594349 w 6884912"/>
              <a:gd name="connsiteY46" fmla="*/ 443884 h 1161397"/>
              <a:gd name="connsiteX47" fmla="*/ 2754324 w 6884912"/>
              <a:gd name="connsiteY47" fmla="*/ 424766 h 1161397"/>
              <a:gd name="connsiteX48" fmla="*/ 2848470 w 6884912"/>
              <a:gd name="connsiteY48" fmla="*/ 405966 h 1161397"/>
              <a:gd name="connsiteX49" fmla="*/ 2881772 w 6884912"/>
              <a:gd name="connsiteY49" fmla="*/ 387260 h 1161397"/>
              <a:gd name="connsiteX50" fmla="*/ 2929932 w 6884912"/>
              <a:gd name="connsiteY50" fmla="*/ 368912 h 1161397"/>
              <a:gd name="connsiteX51" fmla="*/ 3013020 w 6884912"/>
              <a:gd name="connsiteY51" fmla="*/ 327578 h 1161397"/>
              <a:gd name="connsiteX52" fmla="*/ 3222191 w 6884912"/>
              <a:gd name="connsiteY52" fmla="*/ 307887 h 1161397"/>
              <a:gd name="connsiteX53" fmla="*/ 3227953 w 6884912"/>
              <a:gd name="connsiteY53" fmla="*/ 297650 h 1161397"/>
              <a:gd name="connsiteX54" fmla="*/ 3510042 w 6884912"/>
              <a:gd name="connsiteY54" fmla="*/ 311820 h 1161397"/>
              <a:gd name="connsiteX55" fmla="*/ 3626773 w 6884912"/>
              <a:gd name="connsiteY55" fmla="*/ 290452 h 1161397"/>
              <a:gd name="connsiteX56" fmla="*/ 3666217 w 6884912"/>
              <a:gd name="connsiteY56" fmla="*/ 273255 h 1161397"/>
              <a:gd name="connsiteX57" fmla="*/ 3732427 w 6884912"/>
              <a:gd name="connsiteY57" fmla="*/ 245039 h 1161397"/>
              <a:gd name="connsiteX58" fmla="*/ 3777022 w 6884912"/>
              <a:gd name="connsiteY58" fmla="*/ 200276 h 1161397"/>
              <a:gd name="connsiteX59" fmla="*/ 3791246 w 6884912"/>
              <a:gd name="connsiteY59" fmla="*/ 189996 h 1161397"/>
              <a:gd name="connsiteX60" fmla="*/ 3819864 w 6884912"/>
              <a:gd name="connsiteY60" fmla="*/ 194605 h 1161397"/>
              <a:gd name="connsiteX61" fmla="*/ 3830398 w 6884912"/>
              <a:gd name="connsiteY61" fmla="*/ 188383 h 1161397"/>
              <a:gd name="connsiteX62" fmla="*/ 3834360 w 6884912"/>
              <a:gd name="connsiteY62" fmla="*/ 188992 h 1161397"/>
              <a:gd name="connsiteX63" fmla="*/ 3843715 w 6884912"/>
              <a:gd name="connsiteY63" fmla="*/ 188752 h 1161397"/>
              <a:gd name="connsiteX64" fmla="*/ 3842609 w 6884912"/>
              <a:gd name="connsiteY64" fmla="*/ 197386 h 1161397"/>
              <a:gd name="connsiteX65" fmla="*/ 3853961 w 6884912"/>
              <a:gd name="connsiteY65" fmla="*/ 213380 h 1161397"/>
              <a:gd name="connsiteX66" fmla="*/ 3907640 w 6884912"/>
              <a:gd name="connsiteY66" fmla="*/ 207568 h 1161397"/>
              <a:gd name="connsiteX67" fmla="*/ 3910449 w 6884912"/>
              <a:gd name="connsiteY67" fmla="*/ 197808 h 1161397"/>
              <a:gd name="connsiteX68" fmla="*/ 3917197 w 6884912"/>
              <a:gd name="connsiteY68" fmla="*/ 196121 h 1161397"/>
              <a:gd name="connsiteX69" fmla="*/ 3922400 w 6884912"/>
              <a:gd name="connsiteY69" fmla="*/ 205056 h 1161397"/>
              <a:gd name="connsiteX70" fmla="*/ 4013061 w 6884912"/>
              <a:gd name="connsiteY70" fmla="*/ 224874 h 1161397"/>
              <a:gd name="connsiteX71" fmla="*/ 4220717 w 6884912"/>
              <a:gd name="connsiteY71" fmla="*/ 192946 h 1161397"/>
              <a:gd name="connsiteX72" fmla="*/ 4228802 w 6884912"/>
              <a:gd name="connsiteY72" fmla="*/ 201468 h 1161397"/>
              <a:gd name="connsiteX73" fmla="*/ 4289361 w 6884912"/>
              <a:gd name="connsiteY73" fmla="*/ 196642 h 1161397"/>
              <a:gd name="connsiteX74" fmla="*/ 4498913 w 6884912"/>
              <a:gd name="connsiteY74" fmla="*/ 118915 h 1161397"/>
              <a:gd name="connsiteX75" fmla="*/ 4617330 w 6884912"/>
              <a:gd name="connsiteY75" fmla="*/ 111163 h 1161397"/>
              <a:gd name="connsiteX76" fmla="*/ 4659778 w 6884912"/>
              <a:gd name="connsiteY76" fmla="*/ 118219 h 1161397"/>
              <a:gd name="connsiteX77" fmla="*/ 4730870 w 6884912"/>
              <a:gd name="connsiteY77" fmla="*/ 129432 h 1161397"/>
              <a:gd name="connsiteX78" fmla="*/ 4844073 w 6884912"/>
              <a:gd name="connsiteY78" fmla="*/ 161768 h 1161397"/>
              <a:gd name="connsiteX79" fmla="*/ 4856454 w 6884912"/>
              <a:gd name="connsiteY79" fmla="*/ 130488 h 1161397"/>
              <a:gd name="connsiteX80" fmla="*/ 4920038 w 6884912"/>
              <a:gd name="connsiteY80" fmla="*/ 140418 h 1161397"/>
              <a:gd name="connsiteX81" fmla="*/ 5016639 w 6884912"/>
              <a:gd name="connsiteY81" fmla="*/ 158905 h 1161397"/>
              <a:gd name="connsiteX82" fmla="*/ 5072009 w 6884912"/>
              <a:gd name="connsiteY82" fmla="*/ 161502 h 1161397"/>
              <a:gd name="connsiteX83" fmla="*/ 5223626 w 6884912"/>
              <a:gd name="connsiteY83" fmla="*/ 177356 h 1161397"/>
              <a:gd name="connsiteX84" fmla="*/ 5375773 w 6884912"/>
              <a:gd name="connsiteY84" fmla="*/ 199913 h 1161397"/>
              <a:gd name="connsiteX85" fmla="*/ 5467502 w 6884912"/>
              <a:gd name="connsiteY85" fmla="*/ 250963 h 1161397"/>
              <a:gd name="connsiteX86" fmla="*/ 5592395 w 6884912"/>
              <a:gd name="connsiteY86" fmla="*/ 265434 h 1161397"/>
              <a:gd name="connsiteX87" fmla="*/ 5613532 w 6884912"/>
              <a:gd name="connsiteY87" fmla="*/ 273379 h 1161397"/>
              <a:gd name="connsiteX88" fmla="*/ 5642173 w 6884912"/>
              <a:gd name="connsiteY88" fmla="*/ 266904 h 1161397"/>
              <a:gd name="connsiteX89" fmla="*/ 5756910 w 6884912"/>
              <a:gd name="connsiteY89" fmla="*/ 239211 h 1161397"/>
              <a:gd name="connsiteX90" fmla="*/ 5846667 w 6884912"/>
              <a:gd name="connsiteY90" fmla="*/ 201786 h 1161397"/>
              <a:gd name="connsiteX91" fmla="*/ 5960732 w 6884912"/>
              <a:gd name="connsiteY91" fmla="*/ 220708 h 1161397"/>
              <a:gd name="connsiteX92" fmla="*/ 6029542 w 6884912"/>
              <a:gd name="connsiteY92" fmla="*/ 210339 h 1161397"/>
              <a:gd name="connsiteX93" fmla="*/ 6141123 w 6884912"/>
              <a:gd name="connsiteY93" fmla="*/ 159923 h 1161397"/>
              <a:gd name="connsiteX94" fmla="*/ 6290640 w 6884912"/>
              <a:gd name="connsiteY94" fmla="*/ 167441 h 1161397"/>
              <a:gd name="connsiteX95" fmla="*/ 6322806 w 6884912"/>
              <a:gd name="connsiteY95" fmla="*/ 213293 h 1161397"/>
              <a:gd name="connsiteX96" fmla="*/ 6380420 w 6884912"/>
              <a:gd name="connsiteY96" fmla="*/ 173195 h 1161397"/>
              <a:gd name="connsiteX97" fmla="*/ 6507891 w 6884912"/>
              <a:gd name="connsiteY97" fmla="*/ 118474 h 1161397"/>
              <a:gd name="connsiteX98" fmla="*/ 6571807 w 6884912"/>
              <a:gd name="connsiteY98" fmla="*/ 98636 h 1161397"/>
              <a:gd name="connsiteX99" fmla="*/ 6671880 w 6884912"/>
              <a:gd name="connsiteY99" fmla="*/ 82931 h 1161397"/>
              <a:gd name="connsiteX100" fmla="*/ 6702266 w 6884912"/>
              <a:gd name="connsiteY100" fmla="*/ 75470 h 1161397"/>
              <a:gd name="connsiteX101" fmla="*/ 6845802 w 6884912"/>
              <a:gd name="connsiteY101" fmla="*/ 24496 h 1161397"/>
              <a:gd name="connsiteX102" fmla="*/ 6884912 w 6884912"/>
              <a:gd name="connsiteY102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66947 w 6884912"/>
              <a:gd name="connsiteY16" fmla="*/ 700762 h 1161397"/>
              <a:gd name="connsiteX17" fmla="*/ 1178135 w 6884912"/>
              <a:gd name="connsiteY17" fmla="*/ 698631 h 1161397"/>
              <a:gd name="connsiteX18" fmla="*/ 1178301 w 6884912"/>
              <a:gd name="connsiteY18" fmla="*/ 698094 h 1161397"/>
              <a:gd name="connsiteX19" fmla="*/ 1242716 w 6884912"/>
              <a:gd name="connsiteY19" fmla="*/ 698052 h 1161397"/>
              <a:gd name="connsiteX20" fmla="*/ 1299977 w 6884912"/>
              <a:gd name="connsiteY20" fmla="*/ 639196 h 1161397"/>
              <a:gd name="connsiteX21" fmla="*/ 1326190 w 6884912"/>
              <a:gd name="connsiteY21" fmla="*/ 625955 h 1161397"/>
              <a:gd name="connsiteX22" fmla="*/ 1339600 w 6884912"/>
              <a:gd name="connsiteY22" fmla="*/ 616295 h 1161397"/>
              <a:gd name="connsiteX23" fmla="*/ 1340054 w 6884912"/>
              <a:gd name="connsiteY23" fmla="*/ 614022 h 1161397"/>
              <a:gd name="connsiteX24" fmla="*/ 1391606 w 6884912"/>
              <a:gd name="connsiteY24" fmla="*/ 615229 h 1161397"/>
              <a:gd name="connsiteX25" fmla="*/ 1397565 w 6884912"/>
              <a:gd name="connsiteY25" fmla="*/ 611490 h 1161397"/>
              <a:gd name="connsiteX26" fmla="*/ 1432302 w 6884912"/>
              <a:gd name="connsiteY26" fmla="*/ 617267 h 1161397"/>
              <a:gd name="connsiteX27" fmla="*/ 1449644 w 6884912"/>
              <a:gd name="connsiteY27" fmla="*/ 617591 h 1161397"/>
              <a:gd name="connsiteX28" fmla="*/ 1455793 w 6884912"/>
              <a:gd name="connsiteY28" fmla="*/ 623174 h 1161397"/>
              <a:gd name="connsiteX29" fmla="*/ 1480758 w 6884912"/>
              <a:gd name="connsiteY29" fmla="*/ 620863 h 1161397"/>
              <a:gd name="connsiteX30" fmla="*/ 1483154 w 6884912"/>
              <a:gd name="connsiteY30" fmla="*/ 618527 h 1161397"/>
              <a:gd name="connsiteX31" fmla="*/ 1505495 w 6884912"/>
              <a:gd name="connsiteY31" fmla="*/ 624325 h 1161397"/>
              <a:gd name="connsiteX32" fmla="*/ 1526340 w 6884912"/>
              <a:gd name="connsiteY32" fmla="*/ 638496 h 1161397"/>
              <a:gd name="connsiteX33" fmla="*/ 1731986 w 6884912"/>
              <a:gd name="connsiteY33" fmla="*/ 589682 h 1161397"/>
              <a:gd name="connsiteX34" fmla="*/ 1927935 w 6884912"/>
              <a:gd name="connsiteY34" fmla="*/ 628540 h 1161397"/>
              <a:gd name="connsiteX35" fmla="*/ 2039075 w 6884912"/>
              <a:gd name="connsiteY35" fmla="*/ 599964 h 1161397"/>
              <a:gd name="connsiteX36" fmla="*/ 2066980 w 6884912"/>
              <a:gd name="connsiteY36" fmla="*/ 550413 h 1161397"/>
              <a:gd name="connsiteX37" fmla="*/ 2352236 w 6884912"/>
              <a:gd name="connsiteY37" fmla="*/ 519602 h 1161397"/>
              <a:gd name="connsiteX38" fmla="*/ 2420791 w 6884912"/>
              <a:gd name="connsiteY38" fmla="*/ 492826 h 1161397"/>
              <a:gd name="connsiteX39" fmla="*/ 2489932 w 6884912"/>
              <a:gd name="connsiteY39" fmla="*/ 507864 h 1161397"/>
              <a:gd name="connsiteX40" fmla="*/ 2512917 w 6884912"/>
              <a:gd name="connsiteY40" fmla="*/ 489127 h 1161397"/>
              <a:gd name="connsiteX41" fmla="*/ 2516783 w 6884912"/>
              <a:gd name="connsiteY41" fmla="*/ 485473 h 1161397"/>
              <a:gd name="connsiteX42" fmla="*/ 2534360 w 6884912"/>
              <a:gd name="connsiteY42" fmla="*/ 480064 h 1161397"/>
              <a:gd name="connsiteX43" fmla="*/ 2536691 w 6884912"/>
              <a:gd name="connsiteY43" fmla="*/ 467018 h 1161397"/>
              <a:gd name="connsiteX44" fmla="*/ 2561265 w 6884912"/>
              <a:gd name="connsiteY44" fmla="*/ 450623 h 1161397"/>
              <a:gd name="connsiteX45" fmla="*/ 2594349 w 6884912"/>
              <a:gd name="connsiteY45" fmla="*/ 443884 h 1161397"/>
              <a:gd name="connsiteX46" fmla="*/ 2754324 w 6884912"/>
              <a:gd name="connsiteY46" fmla="*/ 424766 h 1161397"/>
              <a:gd name="connsiteX47" fmla="*/ 2848470 w 6884912"/>
              <a:gd name="connsiteY47" fmla="*/ 405966 h 1161397"/>
              <a:gd name="connsiteX48" fmla="*/ 2881772 w 6884912"/>
              <a:gd name="connsiteY48" fmla="*/ 387260 h 1161397"/>
              <a:gd name="connsiteX49" fmla="*/ 2929932 w 6884912"/>
              <a:gd name="connsiteY49" fmla="*/ 368912 h 1161397"/>
              <a:gd name="connsiteX50" fmla="*/ 3013020 w 6884912"/>
              <a:gd name="connsiteY50" fmla="*/ 327578 h 1161397"/>
              <a:gd name="connsiteX51" fmla="*/ 3222191 w 6884912"/>
              <a:gd name="connsiteY51" fmla="*/ 307887 h 1161397"/>
              <a:gd name="connsiteX52" fmla="*/ 3227953 w 6884912"/>
              <a:gd name="connsiteY52" fmla="*/ 297650 h 1161397"/>
              <a:gd name="connsiteX53" fmla="*/ 3510042 w 6884912"/>
              <a:gd name="connsiteY53" fmla="*/ 311820 h 1161397"/>
              <a:gd name="connsiteX54" fmla="*/ 3626773 w 6884912"/>
              <a:gd name="connsiteY54" fmla="*/ 290452 h 1161397"/>
              <a:gd name="connsiteX55" fmla="*/ 3666217 w 6884912"/>
              <a:gd name="connsiteY55" fmla="*/ 273255 h 1161397"/>
              <a:gd name="connsiteX56" fmla="*/ 3732427 w 6884912"/>
              <a:gd name="connsiteY56" fmla="*/ 245039 h 1161397"/>
              <a:gd name="connsiteX57" fmla="*/ 3777022 w 6884912"/>
              <a:gd name="connsiteY57" fmla="*/ 200276 h 1161397"/>
              <a:gd name="connsiteX58" fmla="*/ 3791246 w 6884912"/>
              <a:gd name="connsiteY58" fmla="*/ 189996 h 1161397"/>
              <a:gd name="connsiteX59" fmla="*/ 3819864 w 6884912"/>
              <a:gd name="connsiteY59" fmla="*/ 194605 h 1161397"/>
              <a:gd name="connsiteX60" fmla="*/ 3830398 w 6884912"/>
              <a:gd name="connsiteY60" fmla="*/ 188383 h 1161397"/>
              <a:gd name="connsiteX61" fmla="*/ 3834360 w 6884912"/>
              <a:gd name="connsiteY61" fmla="*/ 188992 h 1161397"/>
              <a:gd name="connsiteX62" fmla="*/ 3843715 w 6884912"/>
              <a:gd name="connsiteY62" fmla="*/ 188752 h 1161397"/>
              <a:gd name="connsiteX63" fmla="*/ 3842609 w 6884912"/>
              <a:gd name="connsiteY63" fmla="*/ 197386 h 1161397"/>
              <a:gd name="connsiteX64" fmla="*/ 3853961 w 6884912"/>
              <a:gd name="connsiteY64" fmla="*/ 213380 h 1161397"/>
              <a:gd name="connsiteX65" fmla="*/ 3907640 w 6884912"/>
              <a:gd name="connsiteY65" fmla="*/ 207568 h 1161397"/>
              <a:gd name="connsiteX66" fmla="*/ 3910449 w 6884912"/>
              <a:gd name="connsiteY66" fmla="*/ 197808 h 1161397"/>
              <a:gd name="connsiteX67" fmla="*/ 3917197 w 6884912"/>
              <a:gd name="connsiteY67" fmla="*/ 196121 h 1161397"/>
              <a:gd name="connsiteX68" fmla="*/ 3922400 w 6884912"/>
              <a:gd name="connsiteY68" fmla="*/ 205056 h 1161397"/>
              <a:gd name="connsiteX69" fmla="*/ 4013061 w 6884912"/>
              <a:gd name="connsiteY69" fmla="*/ 224874 h 1161397"/>
              <a:gd name="connsiteX70" fmla="*/ 4220717 w 6884912"/>
              <a:gd name="connsiteY70" fmla="*/ 192946 h 1161397"/>
              <a:gd name="connsiteX71" fmla="*/ 4228802 w 6884912"/>
              <a:gd name="connsiteY71" fmla="*/ 201468 h 1161397"/>
              <a:gd name="connsiteX72" fmla="*/ 4289361 w 6884912"/>
              <a:gd name="connsiteY72" fmla="*/ 196642 h 1161397"/>
              <a:gd name="connsiteX73" fmla="*/ 4498913 w 6884912"/>
              <a:gd name="connsiteY73" fmla="*/ 118915 h 1161397"/>
              <a:gd name="connsiteX74" fmla="*/ 4617330 w 6884912"/>
              <a:gd name="connsiteY74" fmla="*/ 111163 h 1161397"/>
              <a:gd name="connsiteX75" fmla="*/ 4659778 w 6884912"/>
              <a:gd name="connsiteY75" fmla="*/ 118219 h 1161397"/>
              <a:gd name="connsiteX76" fmla="*/ 4730870 w 6884912"/>
              <a:gd name="connsiteY76" fmla="*/ 129432 h 1161397"/>
              <a:gd name="connsiteX77" fmla="*/ 4844073 w 6884912"/>
              <a:gd name="connsiteY77" fmla="*/ 161768 h 1161397"/>
              <a:gd name="connsiteX78" fmla="*/ 4856454 w 6884912"/>
              <a:gd name="connsiteY78" fmla="*/ 130488 h 1161397"/>
              <a:gd name="connsiteX79" fmla="*/ 4920038 w 6884912"/>
              <a:gd name="connsiteY79" fmla="*/ 140418 h 1161397"/>
              <a:gd name="connsiteX80" fmla="*/ 5016639 w 6884912"/>
              <a:gd name="connsiteY80" fmla="*/ 158905 h 1161397"/>
              <a:gd name="connsiteX81" fmla="*/ 5072009 w 6884912"/>
              <a:gd name="connsiteY81" fmla="*/ 161502 h 1161397"/>
              <a:gd name="connsiteX82" fmla="*/ 5223626 w 6884912"/>
              <a:gd name="connsiteY82" fmla="*/ 177356 h 1161397"/>
              <a:gd name="connsiteX83" fmla="*/ 5375773 w 6884912"/>
              <a:gd name="connsiteY83" fmla="*/ 199913 h 1161397"/>
              <a:gd name="connsiteX84" fmla="*/ 5467502 w 6884912"/>
              <a:gd name="connsiteY84" fmla="*/ 250963 h 1161397"/>
              <a:gd name="connsiteX85" fmla="*/ 5592395 w 6884912"/>
              <a:gd name="connsiteY85" fmla="*/ 265434 h 1161397"/>
              <a:gd name="connsiteX86" fmla="*/ 5613532 w 6884912"/>
              <a:gd name="connsiteY86" fmla="*/ 273379 h 1161397"/>
              <a:gd name="connsiteX87" fmla="*/ 5642173 w 6884912"/>
              <a:gd name="connsiteY87" fmla="*/ 266904 h 1161397"/>
              <a:gd name="connsiteX88" fmla="*/ 5756910 w 6884912"/>
              <a:gd name="connsiteY88" fmla="*/ 239211 h 1161397"/>
              <a:gd name="connsiteX89" fmla="*/ 5846667 w 6884912"/>
              <a:gd name="connsiteY89" fmla="*/ 201786 h 1161397"/>
              <a:gd name="connsiteX90" fmla="*/ 5960732 w 6884912"/>
              <a:gd name="connsiteY90" fmla="*/ 220708 h 1161397"/>
              <a:gd name="connsiteX91" fmla="*/ 6029542 w 6884912"/>
              <a:gd name="connsiteY91" fmla="*/ 210339 h 1161397"/>
              <a:gd name="connsiteX92" fmla="*/ 6141123 w 6884912"/>
              <a:gd name="connsiteY92" fmla="*/ 159923 h 1161397"/>
              <a:gd name="connsiteX93" fmla="*/ 6290640 w 6884912"/>
              <a:gd name="connsiteY93" fmla="*/ 167441 h 1161397"/>
              <a:gd name="connsiteX94" fmla="*/ 6322806 w 6884912"/>
              <a:gd name="connsiteY94" fmla="*/ 213293 h 1161397"/>
              <a:gd name="connsiteX95" fmla="*/ 6380420 w 6884912"/>
              <a:gd name="connsiteY95" fmla="*/ 173195 h 1161397"/>
              <a:gd name="connsiteX96" fmla="*/ 6507891 w 6884912"/>
              <a:gd name="connsiteY96" fmla="*/ 118474 h 1161397"/>
              <a:gd name="connsiteX97" fmla="*/ 6571807 w 6884912"/>
              <a:gd name="connsiteY97" fmla="*/ 98636 h 1161397"/>
              <a:gd name="connsiteX98" fmla="*/ 6671880 w 6884912"/>
              <a:gd name="connsiteY98" fmla="*/ 82931 h 1161397"/>
              <a:gd name="connsiteX99" fmla="*/ 6702266 w 6884912"/>
              <a:gd name="connsiteY99" fmla="*/ 75470 h 1161397"/>
              <a:gd name="connsiteX100" fmla="*/ 6845802 w 6884912"/>
              <a:gd name="connsiteY100" fmla="*/ 24496 h 1161397"/>
              <a:gd name="connsiteX101" fmla="*/ 6884912 w 6884912"/>
              <a:gd name="connsiteY101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38051 w 6884912"/>
              <a:gd name="connsiteY15" fmla="*/ 702034 h 1161397"/>
              <a:gd name="connsiteX16" fmla="*/ 1178135 w 6884912"/>
              <a:gd name="connsiteY16" fmla="*/ 698631 h 1161397"/>
              <a:gd name="connsiteX17" fmla="*/ 1178301 w 6884912"/>
              <a:gd name="connsiteY17" fmla="*/ 698094 h 1161397"/>
              <a:gd name="connsiteX18" fmla="*/ 1242716 w 6884912"/>
              <a:gd name="connsiteY18" fmla="*/ 698052 h 1161397"/>
              <a:gd name="connsiteX19" fmla="*/ 1299977 w 6884912"/>
              <a:gd name="connsiteY19" fmla="*/ 639196 h 1161397"/>
              <a:gd name="connsiteX20" fmla="*/ 1326190 w 6884912"/>
              <a:gd name="connsiteY20" fmla="*/ 625955 h 1161397"/>
              <a:gd name="connsiteX21" fmla="*/ 1339600 w 6884912"/>
              <a:gd name="connsiteY21" fmla="*/ 616295 h 1161397"/>
              <a:gd name="connsiteX22" fmla="*/ 1340054 w 6884912"/>
              <a:gd name="connsiteY22" fmla="*/ 614022 h 1161397"/>
              <a:gd name="connsiteX23" fmla="*/ 1391606 w 6884912"/>
              <a:gd name="connsiteY23" fmla="*/ 615229 h 1161397"/>
              <a:gd name="connsiteX24" fmla="*/ 1397565 w 6884912"/>
              <a:gd name="connsiteY24" fmla="*/ 611490 h 1161397"/>
              <a:gd name="connsiteX25" fmla="*/ 1432302 w 6884912"/>
              <a:gd name="connsiteY25" fmla="*/ 617267 h 1161397"/>
              <a:gd name="connsiteX26" fmla="*/ 1449644 w 6884912"/>
              <a:gd name="connsiteY26" fmla="*/ 617591 h 1161397"/>
              <a:gd name="connsiteX27" fmla="*/ 1455793 w 6884912"/>
              <a:gd name="connsiteY27" fmla="*/ 623174 h 1161397"/>
              <a:gd name="connsiteX28" fmla="*/ 1480758 w 6884912"/>
              <a:gd name="connsiteY28" fmla="*/ 620863 h 1161397"/>
              <a:gd name="connsiteX29" fmla="*/ 1483154 w 6884912"/>
              <a:gd name="connsiteY29" fmla="*/ 618527 h 1161397"/>
              <a:gd name="connsiteX30" fmla="*/ 1505495 w 6884912"/>
              <a:gd name="connsiteY30" fmla="*/ 624325 h 1161397"/>
              <a:gd name="connsiteX31" fmla="*/ 1526340 w 6884912"/>
              <a:gd name="connsiteY31" fmla="*/ 638496 h 1161397"/>
              <a:gd name="connsiteX32" fmla="*/ 1731986 w 6884912"/>
              <a:gd name="connsiteY32" fmla="*/ 589682 h 1161397"/>
              <a:gd name="connsiteX33" fmla="*/ 1927935 w 6884912"/>
              <a:gd name="connsiteY33" fmla="*/ 628540 h 1161397"/>
              <a:gd name="connsiteX34" fmla="*/ 2039075 w 6884912"/>
              <a:gd name="connsiteY34" fmla="*/ 599964 h 1161397"/>
              <a:gd name="connsiteX35" fmla="*/ 2066980 w 6884912"/>
              <a:gd name="connsiteY35" fmla="*/ 550413 h 1161397"/>
              <a:gd name="connsiteX36" fmla="*/ 2352236 w 6884912"/>
              <a:gd name="connsiteY36" fmla="*/ 519602 h 1161397"/>
              <a:gd name="connsiteX37" fmla="*/ 2420791 w 6884912"/>
              <a:gd name="connsiteY37" fmla="*/ 492826 h 1161397"/>
              <a:gd name="connsiteX38" fmla="*/ 2489932 w 6884912"/>
              <a:gd name="connsiteY38" fmla="*/ 507864 h 1161397"/>
              <a:gd name="connsiteX39" fmla="*/ 2512917 w 6884912"/>
              <a:gd name="connsiteY39" fmla="*/ 489127 h 1161397"/>
              <a:gd name="connsiteX40" fmla="*/ 2516783 w 6884912"/>
              <a:gd name="connsiteY40" fmla="*/ 485473 h 1161397"/>
              <a:gd name="connsiteX41" fmla="*/ 2534360 w 6884912"/>
              <a:gd name="connsiteY41" fmla="*/ 480064 h 1161397"/>
              <a:gd name="connsiteX42" fmla="*/ 2536691 w 6884912"/>
              <a:gd name="connsiteY42" fmla="*/ 467018 h 1161397"/>
              <a:gd name="connsiteX43" fmla="*/ 2561265 w 6884912"/>
              <a:gd name="connsiteY43" fmla="*/ 450623 h 1161397"/>
              <a:gd name="connsiteX44" fmla="*/ 2594349 w 6884912"/>
              <a:gd name="connsiteY44" fmla="*/ 443884 h 1161397"/>
              <a:gd name="connsiteX45" fmla="*/ 2754324 w 6884912"/>
              <a:gd name="connsiteY45" fmla="*/ 424766 h 1161397"/>
              <a:gd name="connsiteX46" fmla="*/ 2848470 w 6884912"/>
              <a:gd name="connsiteY46" fmla="*/ 405966 h 1161397"/>
              <a:gd name="connsiteX47" fmla="*/ 2881772 w 6884912"/>
              <a:gd name="connsiteY47" fmla="*/ 387260 h 1161397"/>
              <a:gd name="connsiteX48" fmla="*/ 2929932 w 6884912"/>
              <a:gd name="connsiteY48" fmla="*/ 368912 h 1161397"/>
              <a:gd name="connsiteX49" fmla="*/ 3013020 w 6884912"/>
              <a:gd name="connsiteY49" fmla="*/ 327578 h 1161397"/>
              <a:gd name="connsiteX50" fmla="*/ 3222191 w 6884912"/>
              <a:gd name="connsiteY50" fmla="*/ 307887 h 1161397"/>
              <a:gd name="connsiteX51" fmla="*/ 3227953 w 6884912"/>
              <a:gd name="connsiteY51" fmla="*/ 297650 h 1161397"/>
              <a:gd name="connsiteX52" fmla="*/ 3510042 w 6884912"/>
              <a:gd name="connsiteY52" fmla="*/ 311820 h 1161397"/>
              <a:gd name="connsiteX53" fmla="*/ 3626773 w 6884912"/>
              <a:gd name="connsiteY53" fmla="*/ 290452 h 1161397"/>
              <a:gd name="connsiteX54" fmla="*/ 3666217 w 6884912"/>
              <a:gd name="connsiteY54" fmla="*/ 273255 h 1161397"/>
              <a:gd name="connsiteX55" fmla="*/ 3732427 w 6884912"/>
              <a:gd name="connsiteY55" fmla="*/ 245039 h 1161397"/>
              <a:gd name="connsiteX56" fmla="*/ 3777022 w 6884912"/>
              <a:gd name="connsiteY56" fmla="*/ 200276 h 1161397"/>
              <a:gd name="connsiteX57" fmla="*/ 3791246 w 6884912"/>
              <a:gd name="connsiteY57" fmla="*/ 189996 h 1161397"/>
              <a:gd name="connsiteX58" fmla="*/ 3819864 w 6884912"/>
              <a:gd name="connsiteY58" fmla="*/ 194605 h 1161397"/>
              <a:gd name="connsiteX59" fmla="*/ 3830398 w 6884912"/>
              <a:gd name="connsiteY59" fmla="*/ 188383 h 1161397"/>
              <a:gd name="connsiteX60" fmla="*/ 3834360 w 6884912"/>
              <a:gd name="connsiteY60" fmla="*/ 188992 h 1161397"/>
              <a:gd name="connsiteX61" fmla="*/ 3843715 w 6884912"/>
              <a:gd name="connsiteY61" fmla="*/ 188752 h 1161397"/>
              <a:gd name="connsiteX62" fmla="*/ 3842609 w 6884912"/>
              <a:gd name="connsiteY62" fmla="*/ 197386 h 1161397"/>
              <a:gd name="connsiteX63" fmla="*/ 3853961 w 6884912"/>
              <a:gd name="connsiteY63" fmla="*/ 213380 h 1161397"/>
              <a:gd name="connsiteX64" fmla="*/ 3907640 w 6884912"/>
              <a:gd name="connsiteY64" fmla="*/ 207568 h 1161397"/>
              <a:gd name="connsiteX65" fmla="*/ 3910449 w 6884912"/>
              <a:gd name="connsiteY65" fmla="*/ 197808 h 1161397"/>
              <a:gd name="connsiteX66" fmla="*/ 3917197 w 6884912"/>
              <a:gd name="connsiteY66" fmla="*/ 196121 h 1161397"/>
              <a:gd name="connsiteX67" fmla="*/ 3922400 w 6884912"/>
              <a:gd name="connsiteY67" fmla="*/ 205056 h 1161397"/>
              <a:gd name="connsiteX68" fmla="*/ 4013061 w 6884912"/>
              <a:gd name="connsiteY68" fmla="*/ 224874 h 1161397"/>
              <a:gd name="connsiteX69" fmla="*/ 4220717 w 6884912"/>
              <a:gd name="connsiteY69" fmla="*/ 192946 h 1161397"/>
              <a:gd name="connsiteX70" fmla="*/ 4228802 w 6884912"/>
              <a:gd name="connsiteY70" fmla="*/ 201468 h 1161397"/>
              <a:gd name="connsiteX71" fmla="*/ 4289361 w 6884912"/>
              <a:gd name="connsiteY71" fmla="*/ 196642 h 1161397"/>
              <a:gd name="connsiteX72" fmla="*/ 4498913 w 6884912"/>
              <a:gd name="connsiteY72" fmla="*/ 118915 h 1161397"/>
              <a:gd name="connsiteX73" fmla="*/ 4617330 w 6884912"/>
              <a:gd name="connsiteY73" fmla="*/ 111163 h 1161397"/>
              <a:gd name="connsiteX74" fmla="*/ 4659778 w 6884912"/>
              <a:gd name="connsiteY74" fmla="*/ 118219 h 1161397"/>
              <a:gd name="connsiteX75" fmla="*/ 4730870 w 6884912"/>
              <a:gd name="connsiteY75" fmla="*/ 129432 h 1161397"/>
              <a:gd name="connsiteX76" fmla="*/ 4844073 w 6884912"/>
              <a:gd name="connsiteY76" fmla="*/ 161768 h 1161397"/>
              <a:gd name="connsiteX77" fmla="*/ 4856454 w 6884912"/>
              <a:gd name="connsiteY77" fmla="*/ 130488 h 1161397"/>
              <a:gd name="connsiteX78" fmla="*/ 4920038 w 6884912"/>
              <a:gd name="connsiteY78" fmla="*/ 140418 h 1161397"/>
              <a:gd name="connsiteX79" fmla="*/ 5016639 w 6884912"/>
              <a:gd name="connsiteY79" fmla="*/ 158905 h 1161397"/>
              <a:gd name="connsiteX80" fmla="*/ 5072009 w 6884912"/>
              <a:gd name="connsiteY80" fmla="*/ 161502 h 1161397"/>
              <a:gd name="connsiteX81" fmla="*/ 5223626 w 6884912"/>
              <a:gd name="connsiteY81" fmla="*/ 177356 h 1161397"/>
              <a:gd name="connsiteX82" fmla="*/ 5375773 w 6884912"/>
              <a:gd name="connsiteY82" fmla="*/ 199913 h 1161397"/>
              <a:gd name="connsiteX83" fmla="*/ 5467502 w 6884912"/>
              <a:gd name="connsiteY83" fmla="*/ 250963 h 1161397"/>
              <a:gd name="connsiteX84" fmla="*/ 5592395 w 6884912"/>
              <a:gd name="connsiteY84" fmla="*/ 265434 h 1161397"/>
              <a:gd name="connsiteX85" fmla="*/ 5613532 w 6884912"/>
              <a:gd name="connsiteY85" fmla="*/ 273379 h 1161397"/>
              <a:gd name="connsiteX86" fmla="*/ 5642173 w 6884912"/>
              <a:gd name="connsiteY86" fmla="*/ 266904 h 1161397"/>
              <a:gd name="connsiteX87" fmla="*/ 5756910 w 6884912"/>
              <a:gd name="connsiteY87" fmla="*/ 239211 h 1161397"/>
              <a:gd name="connsiteX88" fmla="*/ 5846667 w 6884912"/>
              <a:gd name="connsiteY88" fmla="*/ 201786 h 1161397"/>
              <a:gd name="connsiteX89" fmla="*/ 5960732 w 6884912"/>
              <a:gd name="connsiteY89" fmla="*/ 220708 h 1161397"/>
              <a:gd name="connsiteX90" fmla="*/ 6029542 w 6884912"/>
              <a:gd name="connsiteY90" fmla="*/ 210339 h 1161397"/>
              <a:gd name="connsiteX91" fmla="*/ 6141123 w 6884912"/>
              <a:gd name="connsiteY91" fmla="*/ 159923 h 1161397"/>
              <a:gd name="connsiteX92" fmla="*/ 6290640 w 6884912"/>
              <a:gd name="connsiteY92" fmla="*/ 167441 h 1161397"/>
              <a:gd name="connsiteX93" fmla="*/ 6322806 w 6884912"/>
              <a:gd name="connsiteY93" fmla="*/ 213293 h 1161397"/>
              <a:gd name="connsiteX94" fmla="*/ 6380420 w 6884912"/>
              <a:gd name="connsiteY94" fmla="*/ 173195 h 1161397"/>
              <a:gd name="connsiteX95" fmla="*/ 6507891 w 6884912"/>
              <a:gd name="connsiteY95" fmla="*/ 118474 h 1161397"/>
              <a:gd name="connsiteX96" fmla="*/ 6571807 w 6884912"/>
              <a:gd name="connsiteY96" fmla="*/ 98636 h 1161397"/>
              <a:gd name="connsiteX97" fmla="*/ 6671880 w 6884912"/>
              <a:gd name="connsiteY97" fmla="*/ 82931 h 1161397"/>
              <a:gd name="connsiteX98" fmla="*/ 6702266 w 6884912"/>
              <a:gd name="connsiteY98" fmla="*/ 75470 h 1161397"/>
              <a:gd name="connsiteX99" fmla="*/ 6845802 w 6884912"/>
              <a:gd name="connsiteY99" fmla="*/ 24496 h 1161397"/>
              <a:gd name="connsiteX100" fmla="*/ 6884912 w 6884912"/>
              <a:gd name="connsiteY100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78135 w 6884912"/>
              <a:gd name="connsiteY15" fmla="*/ 698631 h 1161397"/>
              <a:gd name="connsiteX16" fmla="*/ 1178301 w 6884912"/>
              <a:gd name="connsiteY16" fmla="*/ 698094 h 1161397"/>
              <a:gd name="connsiteX17" fmla="*/ 1242716 w 6884912"/>
              <a:gd name="connsiteY17" fmla="*/ 698052 h 1161397"/>
              <a:gd name="connsiteX18" fmla="*/ 1299977 w 6884912"/>
              <a:gd name="connsiteY18" fmla="*/ 639196 h 1161397"/>
              <a:gd name="connsiteX19" fmla="*/ 1326190 w 6884912"/>
              <a:gd name="connsiteY19" fmla="*/ 625955 h 1161397"/>
              <a:gd name="connsiteX20" fmla="*/ 1339600 w 6884912"/>
              <a:gd name="connsiteY20" fmla="*/ 616295 h 1161397"/>
              <a:gd name="connsiteX21" fmla="*/ 1340054 w 6884912"/>
              <a:gd name="connsiteY21" fmla="*/ 614022 h 1161397"/>
              <a:gd name="connsiteX22" fmla="*/ 1391606 w 6884912"/>
              <a:gd name="connsiteY22" fmla="*/ 615229 h 1161397"/>
              <a:gd name="connsiteX23" fmla="*/ 1397565 w 6884912"/>
              <a:gd name="connsiteY23" fmla="*/ 611490 h 1161397"/>
              <a:gd name="connsiteX24" fmla="*/ 1432302 w 6884912"/>
              <a:gd name="connsiteY24" fmla="*/ 617267 h 1161397"/>
              <a:gd name="connsiteX25" fmla="*/ 1449644 w 6884912"/>
              <a:gd name="connsiteY25" fmla="*/ 617591 h 1161397"/>
              <a:gd name="connsiteX26" fmla="*/ 1455793 w 6884912"/>
              <a:gd name="connsiteY26" fmla="*/ 623174 h 1161397"/>
              <a:gd name="connsiteX27" fmla="*/ 1480758 w 6884912"/>
              <a:gd name="connsiteY27" fmla="*/ 620863 h 1161397"/>
              <a:gd name="connsiteX28" fmla="*/ 1483154 w 6884912"/>
              <a:gd name="connsiteY28" fmla="*/ 618527 h 1161397"/>
              <a:gd name="connsiteX29" fmla="*/ 1505495 w 6884912"/>
              <a:gd name="connsiteY29" fmla="*/ 624325 h 1161397"/>
              <a:gd name="connsiteX30" fmla="*/ 1526340 w 6884912"/>
              <a:gd name="connsiteY30" fmla="*/ 638496 h 1161397"/>
              <a:gd name="connsiteX31" fmla="*/ 1731986 w 6884912"/>
              <a:gd name="connsiteY31" fmla="*/ 589682 h 1161397"/>
              <a:gd name="connsiteX32" fmla="*/ 1927935 w 6884912"/>
              <a:gd name="connsiteY32" fmla="*/ 628540 h 1161397"/>
              <a:gd name="connsiteX33" fmla="*/ 2039075 w 6884912"/>
              <a:gd name="connsiteY33" fmla="*/ 599964 h 1161397"/>
              <a:gd name="connsiteX34" fmla="*/ 2066980 w 6884912"/>
              <a:gd name="connsiteY34" fmla="*/ 550413 h 1161397"/>
              <a:gd name="connsiteX35" fmla="*/ 2352236 w 6884912"/>
              <a:gd name="connsiteY35" fmla="*/ 519602 h 1161397"/>
              <a:gd name="connsiteX36" fmla="*/ 2420791 w 6884912"/>
              <a:gd name="connsiteY36" fmla="*/ 492826 h 1161397"/>
              <a:gd name="connsiteX37" fmla="*/ 2489932 w 6884912"/>
              <a:gd name="connsiteY37" fmla="*/ 507864 h 1161397"/>
              <a:gd name="connsiteX38" fmla="*/ 2512917 w 6884912"/>
              <a:gd name="connsiteY38" fmla="*/ 489127 h 1161397"/>
              <a:gd name="connsiteX39" fmla="*/ 2516783 w 6884912"/>
              <a:gd name="connsiteY39" fmla="*/ 485473 h 1161397"/>
              <a:gd name="connsiteX40" fmla="*/ 2534360 w 6884912"/>
              <a:gd name="connsiteY40" fmla="*/ 480064 h 1161397"/>
              <a:gd name="connsiteX41" fmla="*/ 2536691 w 6884912"/>
              <a:gd name="connsiteY41" fmla="*/ 467018 h 1161397"/>
              <a:gd name="connsiteX42" fmla="*/ 2561265 w 6884912"/>
              <a:gd name="connsiteY42" fmla="*/ 450623 h 1161397"/>
              <a:gd name="connsiteX43" fmla="*/ 2594349 w 6884912"/>
              <a:gd name="connsiteY43" fmla="*/ 443884 h 1161397"/>
              <a:gd name="connsiteX44" fmla="*/ 2754324 w 6884912"/>
              <a:gd name="connsiteY44" fmla="*/ 424766 h 1161397"/>
              <a:gd name="connsiteX45" fmla="*/ 2848470 w 6884912"/>
              <a:gd name="connsiteY45" fmla="*/ 405966 h 1161397"/>
              <a:gd name="connsiteX46" fmla="*/ 2881772 w 6884912"/>
              <a:gd name="connsiteY46" fmla="*/ 387260 h 1161397"/>
              <a:gd name="connsiteX47" fmla="*/ 2929932 w 6884912"/>
              <a:gd name="connsiteY47" fmla="*/ 368912 h 1161397"/>
              <a:gd name="connsiteX48" fmla="*/ 3013020 w 6884912"/>
              <a:gd name="connsiteY48" fmla="*/ 327578 h 1161397"/>
              <a:gd name="connsiteX49" fmla="*/ 3222191 w 6884912"/>
              <a:gd name="connsiteY49" fmla="*/ 307887 h 1161397"/>
              <a:gd name="connsiteX50" fmla="*/ 3227953 w 6884912"/>
              <a:gd name="connsiteY50" fmla="*/ 297650 h 1161397"/>
              <a:gd name="connsiteX51" fmla="*/ 3510042 w 6884912"/>
              <a:gd name="connsiteY51" fmla="*/ 311820 h 1161397"/>
              <a:gd name="connsiteX52" fmla="*/ 3626773 w 6884912"/>
              <a:gd name="connsiteY52" fmla="*/ 290452 h 1161397"/>
              <a:gd name="connsiteX53" fmla="*/ 3666217 w 6884912"/>
              <a:gd name="connsiteY53" fmla="*/ 273255 h 1161397"/>
              <a:gd name="connsiteX54" fmla="*/ 3732427 w 6884912"/>
              <a:gd name="connsiteY54" fmla="*/ 245039 h 1161397"/>
              <a:gd name="connsiteX55" fmla="*/ 3777022 w 6884912"/>
              <a:gd name="connsiteY55" fmla="*/ 200276 h 1161397"/>
              <a:gd name="connsiteX56" fmla="*/ 3791246 w 6884912"/>
              <a:gd name="connsiteY56" fmla="*/ 189996 h 1161397"/>
              <a:gd name="connsiteX57" fmla="*/ 3819864 w 6884912"/>
              <a:gd name="connsiteY57" fmla="*/ 194605 h 1161397"/>
              <a:gd name="connsiteX58" fmla="*/ 3830398 w 6884912"/>
              <a:gd name="connsiteY58" fmla="*/ 188383 h 1161397"/>
              <a:gd name="connsiteX59" fmla="*/ 3834360 w 6884912"/>
              <a:gd name="connsiteY59" fmla="*/ 188992 h 1161397"/>
              <a:gd name="connsiteX60" fmla="*/ 3843715 w 6884912"/>
              <a:gd name="connsiteY60" fmla="*/ 188752 h 1161397"/>
              <a:gd name="connsiteX61" fmla="*/ 3842609 w 6884912"/>
              <a:gd name="connsiteY61" fmla="*/ 197386 h 1161397"/>
              <a:gd name="connsiteX62" fmla="*/ 3853961 w 6884912"/>
              <a:gd name="connsiteY62" fmla="*/ 213380 h 1161397"/>
              <a:gd name="connsiteX63" fmla="*/ 3907640 w 6884912"/>
              <a:gd name="connsiteY63" fmla="*/ 207568 h 1161397"/>
              <a:gd name="connsiteX64" fmla="*/ 3910449 w 6884912"/>
              <a:gd name="connsiteY64" fmla="*/ 197808 h 1161397"/>
              <a:gd name="connsiteX65" fmla="*/ 3917197 w 6884912"/>
              <a:gd name="connsiteY65" fmla="*/ 196121 h 1161397"/>
              <a:gd name="connsiteX66" fmla="*/ 3922400 w 6884912"/>
              <a:gd name="connsiteY66" fmla="*/ 205056 h 1161397"/>
              <a:gd name="connsiteX67" fmla="*/ 4013061 w 6884912"/>
              <a:gd name="connsiteY67" fmla="*/ 224874 h 1161397"/>
              <a:gd name="connsiteX68" fmla="*/ 4220717 w 6884912"/>
              <a:gd name="connsiteY68" fmla="*/ 192946 h 1161397"/>
              <a:gd name="connsiteX69" fmla="*/ 4228802 w 6884912"/>
              <a:gd name="connsiteY69" fmla="*/ 201468 h 1161397"/>
              <a:gd name="connsiteX70" fmla="*/ 4289361 w 6884912"/>
              <a:gd name="connsiteY70" fmla="*/ 196642 h 1161397"/>
              <a:gd name="connsiteX71" fmla="*/ 4498913 w 6884912"/>
              <a:gd name="connsiteY71" fmla="*/ 118915 h 1161397"/>
              <a:gd name="connsiteX72" fmla="*/ 4617330 w 6884912"/>
              <a:gd name="connsiteY72" fmla="*/ 111163 h 1161397"/>
              <a:gd name="connsiteX73" fmla="*/ 4659778 w 6884912"/>
              <a:gd name="connsiteY73" fmla="*/ 118219 h 1161397"/>
              <a:gd name="connsiteX74" fmla="*/ 4730870 w 6884912"/>
              <a:gd name="connsiteY74" fmla="*/ 129432 h 1161397"/>
              <a:gd name="connsiteX75" fmla="*/ 4844073 w 6884912"/>
              <a:gd name="connsiteY75" fmla="*/ 161768 h 1161397"/>
              <a:gd name="connsiteX76" fmla="*/ 4856454 w 6884912"/>
              <a:gd name="connsiteY76" fmla="*/ 130488 h 1161397"/>
              <a:gd name="connsiteX77" fmla="*/ 4920038 w 6884912"/>
              <a:gd name="connsiteY77" fmla="*/ 140418 h 1161397"/>
              <a:gd name="connsiteX78" fmla="*/ 5016639 w 6884912"/>
              <a:gd name="connsiteY78" fmla="*/ 158905 h 1161397"/>
              <a:gd name="connsiteX79" fmla="*/ 5072009 w 6884912"/>
              <a:gd name="connsiteY79" fmla="*/ 161502 h 1161397"/>
              <a:gd name="connsiteX80" fmla="*/ 5223626 w 6884912"/>
              <a:gd name="connsiteY80" fmla="*/ 177356 h 1161397"/>
              <a:gd name="connsiteX81" fmla="*/ 5375773 w 6884912"/>
              <a:gd name="connsiteY81" fmla="*/ 199913 h 1161397"/>
              <a:gd name="connsiteX82" fmla="*/ 5467502 w 6884912"/>
              <a:gd name="connsiteY82" fmla="*/ 250963 h 1161397"/>
              <a:gd name="connsiteX83" fmla="*/ 5592395 w 6884912"/>
              <a:gd name="connsiteY83" fmla="*/ 265434 h 1161397"/>
              <a:gd name="connsiteX84" fmla="*/ 5613532 w 6884912"/>
              <a:gd name="connsiteY84" fmla="*/ 273379 h 1161397"/>
              <a:gd name="connsiteX85" fmla="*/ 5642173 w 6884912"/>
              <a:gd name="connsiteY85" fmla="*/ 266904 h 1161397"/>
              <a:gd name="connsiteX86" fmla="*/ 5756910 w 6884912"/>
              <a:gd name="connsiteY86" fmla="*/ 239211 h 1161397"/>
              <a:gd name="connsiteX87" fmla="*/ 5846667 w 6884912"/>
              <a:gd name="connsiteY87" fmla="*/ 201786 h 1161397"/>
              <a:gd name="connsiteX88" fmla="*/ 5960732 w 6884912"/>
              <a:gd name="connsiteY88" fmla="*/ 220708 h 1161397"/>
              <a:gd name="connsiteX89" fmla="*/ 6029542 w 6884912"/>
              <a:gd name="connsiteY89" fmla="*/ 210339 h 1161397"/>
              <a:gd name="connsiteX90" fmla="*/ 6141123 w 6884912"/>
              <a:gd name="connsiteY90" fmla="*/ 159923 h 1161397"/>
              <a:gd name="connsiteX91" fmla="*/ 6290640 w 6884912"/>
              <a:gd name="connsiteY91" fmla="*/ 167441 h 1161397"/>
              <a:gd name="connsiteX92" fmla="*/ 6322806 w 6884912"/>
              <a:gd name="connsiteY92" fmla="*/ 213293 h 1161397"/>
              <a:gd name="connsiteX93" fmla="*/ 6380420 w 6884912"/>
              <a:gd name="connsiteY93" fmla="*/ 173195 h 1161397"/>
              <a:gd name="connsiteX94" fmla="*/ 6507891 w 6884912"/>
              <a:gd name="connsiteY94" fmla="*/ 118474 h 1161397"/>
              <a:gd name="connsiteX95" fmla="*/ 6571807 w 6884912"/>
              <a:gd name="connsiteY95" fmla="*/ 98636 h 1161397"/>
              <a:gd name="connsiteX96" fmla="*/ 6671880 w 6884912"/>
              <a:gd name="connsiteY96" fmla="*/ 82931 h 1161397"/>
              <a:gd name="connsiteX97" fmla="*/ 6702266 w 6884912"/>
              <a:gd name="connsiteY97" fmla="*/ 75470 h 1161397"/>
              <a:gd name="connsiteX98" fmla="*/ 6845802 w 6884912"/>
              <a:gd name="connsiteY98" fmla="*/ 24496 h 1161397"/>
              <a:gd name="connsiteX99" fmla="*/ 6884912 w 6884912"/>
              <a:gd name="connsiteY99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178135 w 6884912"/>
              <a:gd name="connsiteY15" fmla="*/ 698631 h 1161397"/>
              <a:gd name="connsiteX16" fmla="*/ 1242716 w 6884912"/>
              <a:gd name="connsiteY16" fmla="*/ 698052 h 1161397"/>
              <a:gd name="connsiteX17" fmla="*/ 1299977 w 6884912"/>
              <a:gd name="connsiteY17" fmla="*/ 639196 h 1161397"/>
              <a:gd name="connsiteX18" fmla="*/ 1326190 w 6884912"/>
              <a:gd name="connsiteY18" fmla="*/ 625955 h 1161397"/>
              <a:gd name="connsiteX19" fmla="*/ 1339600 w 6884912"/>
              <a:gd name="connsiteY19" fmla="*/ 616295 h 1161397"/>
              <a:gd name="connsiteX20" fmla="*/ 1340054 w 6884912"/>
              <a:gd name="connsiteY20" fmla="*/ 614022 h 1161397"/>
              <a:gd name="connsiteX21" fmla="*/ 1391606 w 6884912"/>
              <a:gd name="connsiteY21" fmla="*/ 615229 h 1161397"/>
              <a:gd name="connsiteX22" fmla="*/ 1397565 w 6884912"/>
              <a:gd name="connsiteY22" fmla="*/ 611490 h 1161397"/>
              <a:gd name="connsiteX23" fmla="*/ 1432302 w 6884912"/>
              <a:gd name="connsiteY23" fmla="*/ 617267 h 1161397"/>
              <a:gd name="connsiteX24" fmla="*/ 1449644 w 6884912"/>
              <a:gd name="connsiteY24" fmla="*/ 617591 h 1161397"/>
              <a:gd name="connsiteX25" fmla="*/ 1455793 w 6884912"/>
              <a:gd name="connsiteY25" fmla="*/ 623174 h 1161397"/>
              <a:gd name="connsiteX26" fmla="*/ 1480758 w 6884912"/>
              <a:gd name="connsiteY26" fmla="*/ 620863 h 1161397"/>
              <a:gd name="connsiteX27" fmla="*/ 1483154 w 6884912"/>
              <a:gd name="connsiteY27" fmla="*/ 618527 h 1161397"/>
              <a:gd name="connsiteX28" fmla="*/ 1505495 w 6884912"/>
              <a:gd name="connsiteY28" fmla="*/ 624325 h 1161397"/>
              <a:gd name="connsiteX29" fmla="*/ 1526340 w 6884912"/>
              <a:gd name="connsiteY29" fmla="*/ 638496 h 1161397"/>
              <a:gd name="connsiteX30" fmla="*/ 1731986 w 6884912"/>
              <a:gd name="connsiteY30" fmla="*/ 589682 h 1161397"/>
              <a:gd name="connsiteX31" fmla="*/ 1927935 w 6884912"/>
              <a:gd name="connsiteY31" fmla="*/ 628540 h 1161397"/>
              <a:gd name="connsiteX32" fmla="*/ 2039075 w 6884912"/>
              <a:gd name="connsiteY32" fmla="*/ 599964 h 1161397"/>
              <a:gd name="connsiteX33" fmla="*/ 2066980 w 6884912"/>
              <a:gd name="connsiteY33" fmla="*/ 550413 h 1161397"/>
              <a:gd name="connsiteX34" fmla="*/ 2352236 w 6884912"/>
              <a:gd name="connsiteY34" fmla="*/ 519602 h 1161397"/>
              <a:gd name="connsiteX35" fmla="*/ 2420791 w 6884912"/>
              <a:gd name="connsiteY35" fmla="*/ 492826 h 1161397"/>
              <a:gd name="connsiteX36" fmla="*/ 2489932 w 6884912"/>
              <a:gd name="connsiteY36" fmla="*/ 507864 h 1161397"/>
              <a:gd name="connsiteX37" fmla="*/ 2512917 w 6884912"/>
              <a:gd name="connsiteY37" fmla="*/ 489127 h 1161397"/>
              <a:gd name="connsiteX38" fmla="*/ 2516783 w 6884912"/>
              <a:gd name="connsiteY38" fmla="*/ 485473 h 1161397"/>
              <a:gd name="connsiteX39" fmla="*/ 2534360 w 6884912"/>
              <a:gd name="connsiteY39" fmla="*/ 480064 h 1161397"/>
              <a:gd name="connsiteX40" fmla="*/ 2536691 w 6884912"/>
              <a:gd name="connsiteY40" fmla="*/ 467018 h 1161397"/>
              <a:gd name="connsiteX41" fmla="*/ 2561265 w 6884912"/>
              <a:gd name="connsiteY41" fmla="*/ 450623 h 1161397"/>
              <a:gd name="connsiteX42" fmla="*/ 2594349 w 6884912"/>
              <a:gd name="connsiteY42" fmla="*/ 443884 h 1161397"/>
              <a:gd name="connsiteX43" fmla="*/ 2754324 w 6884912"/>
              <a:gd name="connsiteY43" fmla="*/ 424766 h 1161397"/>
              <a:gd name="connsiteX44" fmla="*/ 2848470 w 6884912"/>
              <a:gd name="connsiteY44" fmla="*/ 405966 h 1161397"/>
              <a:gd name="connsiteX45" fmla="*/ 2881772 w 6884912"/>
              <a:gd name="connsiteY45" fmla="*/ 387260 h 1161397"/>
              <a:gd name="connsiteX46" fmla="*/ 2929932 w 6884912"/>
              <a:gd name="connsiteY46" fmla="*/ 368912 h 1161397"/>
              <a:gd name="connsiteX47" fmla="*/ 3013020 w 6884912"/>
              <a:gd name="connsiteY47" fmla="*/ 327578 h 1161397"/>
              <a:gd name="connsiteX48" fmla="*/ 3222191 w 6884912"/>
              <a:gd name="connsiteY48" fmla="*/ 307887 h 1161397"/>
              <a:gd name="connsiteX49" fmla="*/ 3227953 w 6884912"/>
              <a:gd name="connsiteY49" fmla="*/ 297650 h 1161397"/>
              <a:gd name="connsiteX50" fmla="*/ 3510042 w 6884912"/>
              <a:gd name="connsiteY50" fmla="*/ 311820 h 1161397"/>
              <a:gd name="connsiteX51" fmla="*/ 3626773 w 6884912"/>
              <a:gd name="connsiteY51" fmla="*/ 290452 h 1161397"/>
              <a:gd name="connsiteX52" fmla="*/ 3666217 w 6884912"/>
              <a:gd name="connsiteY52" fmla="*/ 273255 h 1161397"/>
              <a:gd name="connsiteX53" fmla="*/ 3732427 w 6884912"/>
              <a:gd name="connsiteY53" fmla="*/ 245039 h 1161397"/>
              <a:gd name="connsiteX54" fmla="*/ 3777022 w 6884912"/>
              <a:gd name="connsiteY54" fmla="*/ 200276 h 1161397"/>
              <a:gd name="connsiteX55" fmla="*/ 3791246 w 6884912"/>
              <a:gd name="connsiteY55" fmla="*/ 189996 h 1161397"/>
              <a:gd name="connsiteX56" fmla="*/ 3819864 w 6884912"/>
              <a:gd name="connsiteY56" fmla="*/ 194605 h 1161397"/>
              <a:gd name="connsiteX57" fmla="*/ 3830398 w 6884912"/>
              <a:gd name="connsiteY57" fmla="*/ 188383 h 1161397"/>
              <a:gd name="connsiteX58" fmla="*/ 3834360 w 6884912"/>
              <a:gd name="connsiteY58" fmla="*/ 188992 h 1161397"/>
              <a:gd name="connsiteX59" fmla="*/ 3843715 w 6884912"/>
              <a:gd name="connsiteY59" fmla="*/ 188752 h 1161397"/>
              <a:gd name="connsiteX60" fmla="*/ 3842609 w 6884912"/>
              <a:gd name="connsiteY60" fmla="*/ 197386 h 1161397"/>
              <a:gd name="connsiteX61" fmla="*/ 3853961 w 6884912"/>
              <a:gd name="connsiteY61" fmla="*/ 213380 h 1161397"/>
              <a:gd name="connsiteX62" fmla="*/ 3907640 w 6884912"/>
              <a:gd name="connsiteY62" fmla="*/ 207568 h 1161397"/>
              <a:gd name="connsiteX63" fmla="*/ 3910449 w 6884912"/>
              <a:gd name="connsiteY63" fmla="*/ 197808 h 1161397"/>
              <a:gd name="connsiteX64" fmla="*/ 3917197 w 6884912"/>
              <a:gd name="connsiteY64" fmla="*/ 196121 h 1161397"/>
              <a:gd name="connsiteX65" fmla="*/ 3922400 w 6884912"/>
              <a:gd name="connsiteY65" fmla="*/ 205056 h 1161397"/>
              <a:gd name="connsiteX66" fmla="*/ 4013061 w 6884912"/>
              <a:gd name="connsiteY66" fmla="*/ 224874 h 1161397"/>
              <a:gd name="connsiteX67" fmla="*/ 4220717 w 6884912"/>
              <a:gd name="connsiteY67" fmla="*/ 192946 h 1161397"/>
              <a:gd name="connsiteX68" fmla="*/ 4228802 w 6884912"/>
              <a:gd name="connsiteY68" fmla="*/ 201468 h 1161397"/>
              <a:gd name="connsiteX69" fmla="*/ 4289361 w 6884912"/>
              <a:gd name="connsiteY69" fmla="*/ 196642 h 1161397"/>
              <a:gd name="connsiteX70" fmla="*/ 4498913 w 6884912"/>
              <a:gd name="connsiteY70" fmla="*/ 118915 h 1161397"/>
              <a:gd name="connsiteX71" fmla="*/ 4617330 w 6884912"/>
              <a:gd name="connsiteY71" fmla="*/ 111163 h 1161397"/>
              <a:gd name="connsiteX72" fmla="*/ 4659778 w 6884912"/>
              <a:gd name="connsiteY72" fmla="*/ 118219 h 1161397"/>
              <a:gd name="connsiteX73" fmla="*/ 4730870 w 6884912"/>
              <a:gd name="connsiteY73" fmla="*/ 129432 h 1161397"/>
              <a:gd name="connsiteX74" fmla="*/ 4844073 w 6884912"/>
              <a:gd name="connsiteY74" fmla="*/ 161768 h 1161397"/>
              <a:gd name="connsiteX75" fmla="*/ 4856454 w 6884912"/>
              <a:gd name="connsiteY75" fmla="*/ 130488 h 1161397"/>
              <a:gd name="connsiteX76" fmla="*/ 4920038 w 6884912"/>
              <a:gd name="connsiteY76" fmla="*/ 140418 h 1161397"/>
              <a:gd name="connsiteX77" fmla="*/ 5016639 w 6884912"/>
              <a:gd name="connsiteY77" fmla="*/ 158905 h 1161397"/>
              <a:gd name="connsiteX78" fmla="*/ 5072009 w 6884912"/>
              <a:gd name="connsiteY78" fmla="*/ 161502 h 1161397"/>
              <a:gd name="connsiteX79" fmla="*/ 5223626 w 6884912"/>
              <a:gd name="connsiteY79" fmla="*/ 177356 h 1161397"/>
              <a:gd name="connsiteX80" fmla="*/ 5375773 w 6884912"/>
              <a:gd name="connsiteY80" fmla="*/ 199913 h 1161397"/>
              <a:gd name="connsiteX81" fmla="*/ 5467502 w 6884912"/>
              <a:gd name="connsiteY81" fmla="*/ 250963 h 1161397"/>
              <a:gd name="connsiteX82" fmla="*/ 5592395 w 6884912"/>
              <a:gd name="connsiteY82" fmla="*/ 265434 h 1161397"/>
              <a:gd name="connsiteX83" fmla="*/ 5613532 w 6884912"/>
              <a:gd name="connsiteY83" fmla="*/ 273379 h 1161397"/>
              <a:gd name="connsiteX84" fmla="*/ 5642173 w 6884912"/>
              <a:gd name="connsiteY84" fmla="*/ 266904 h 1161397"/>
              <a:gd name="connsiteX85" fmla="*/ 5756910 w 6884912"/>
              <a:gd name="connsiteY85" fmla="*/ 239211 h 1161397"/>
              <a:gd name="connsiteX86" fmla="*/ 5846667 w 6884912"/>
              <a:gd name="connsiteY86" fmla="*/ 201786 h 1161397"/>
              <a:gd name="connsiteX87" fmla="*/ 5960732 w 6884912"/>
              <a:gd name="connsiteY87" fmla="*/ 220708 h 1161397"/>
              <a:gd name="connsiteX88" fmla="*/ 6029542 w 6884912"/>
              <a:gd name="connsiteY88" fmla="*/ 210339 h 1161397"/>
              <a:gd name="connsiteX89" fmla="*/ 6141123 w 6884912"/>
              <a:gd name="connsiteY89" fmla="*/ 159923 h 1161397"/>
              <a:gd name="connsiteX90" fmla="*/ 6290640 w 6884912"/>
              <a:gd name="connsiteY90" fmla="*/ 167441 h 1161397"/>
              <a:gd name="connsiteX91" fmla="*/ 6322806 w 6884912"/>
              <a:gd name="connsiteY91" fmla="*/ 213293 h 1161397"/>
              <a:gd name="connsiteX92" fmla="*/ 6380420 w 6884912"/>
              <a:gd name="connsiteY92" fmla="*/ 173195 h 1161397"/>
              <a:gd name="connsiteX93" fmla="*/ 6507891 w 6884912"/>
              <a:gd name="connsiteY93" fmla="*/ 118474 h 1161397"/>
              <a:gd name="connsiteX94" fmla="*/ 6571807 w 6884912"/>
              <a:gd name="connsiteY94" fmla="*/ 98636 h 1161397"/>
              <a:gd name="connsiteX95" fmla="*/ 6671880 w 6884912"/>
              <a:gd name="connsiteY95" fmla="*/ 82931 h 1161397"/>
              <a:gd name="connsiteX96" fmla="*/ 6702266 w 6884912"/>
              <a:gd name="connsiteY96" fmla="*/ 75470 h 1161397"/>
              <a:gd name="connsiteX97" fmla="*/ 6845802 w 6884912"/>
              <a:gd name="connsiteY97" fmla="*/ 24496 h 1161397"/>
              <a:gd name="connsiteX98" fmla="*/ 6884912 w 6884912"/>
              <a:gd name="connsiteY98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1224 w 6884912"/>
              <a:gd name="connsiteY14" fmla="*/ 706160 h 1161397"/>
              <a:gd name="connsiteX15" fmla="*/ 1207847 w 6884912"/>
              <a:gd name="connsiteY15" fmla="*/ 689087 h 1161397"/>
              <a:gd name="connsiteX16" fmla="*/ 1242716 w 6884912"/>
              <a:gd name="connsiteY16" fmla="*/ 698052 h 1161397"/>
              <a:gd name="connsiteX17" fmla="*/ 1299977 w 6884912"/>
              <a:gd name="connsiteY17" fmla="*/ 639196 h 1161397"/>
              <a:gd name="connsiteX18" fmla="*/ 1326190 w 6884912"/>
              <a:gd name="connsiteY18" fmla="*/ 625955 h 1161397"/>
              <a:gd name="connsiteX19" fmla="*/ 1339600 w 6884912"/>
              <a:gd name="connsiteY19" fmla="*/ 616295 h 1161397"/>
              <a:gd name="connsiteX20" fmla="*/ 1340054 w 6884912"/>
              <a:gd name="connsiteY20" fmla="*/ 614022 h 1161397"/>
              <a:gd name="connsiteX21" fmla="*/ 1391606 w 6884912"/>
              <a:gd name="connsiteY21" fmla="*/ 615229 h 1161397"/>
              <a:gd name="connsiteX22" fmla="*/ 1397565 w 6884912"/>
              <a:gd name="connsiteY22" fmla="*/ 611490 h 1161397"/>
              <a:gd name="connsiteX23" fmla="*/ 1432302 w 6884912"/>
              <a:gd name="connsiteY23" fmla="*/ 617267 h 1161397"/>
              <a:gd name="connsiteX24" fmla="*/ 1449644 w 6884912"/>
              <a:gd name="connsiteY24" fmla="*/ 617591 h 1161397"/>
              <a:gd name="connsiteX25" fmla="*/ 1455793 w 6884912"/>
              <a:gd name="connsiteY25" fmla="*/ 623174 h 1161397"/>
              <a:gd name="connsiteX26" fmla="*/ 1480758 w 6884912"/>
              <a:gd name="connsiteY26" fmla="*/ 620863 h 1161397"/>
              <a:gd name="connsiteX27" fmla="*/ 1483154 w 6884912"/>
              <a:gd name="connsiteY27" fmla="*/ 618527 h 1161397"/>
              <a:gd name="connsiteX28" fmla="*/ 1505495 w 6884912"/>
              <a:gd name="connsiteY28" fmla="*/ 624325 h 1161397"/>
              <a:gd name="connsiteX29" fmla="*/ 1526340 w 6884912"/>
              <a:gd name="connsiteY29" fmla="*/ 638496 h 1161397"/>
              <a:gd name="connsiteX30" fmla="*/ 1731986 w 6884912"/>
              <a:gd name="connsiteY30" fmla="*/ 589682 h 1161397"/>
              <a:gd name="connsiteX31" fmla="*/ 1927935 w 6884912"/>
              <a:gd name="connsiteY31" fmla="*/ 628540 h 1161397"/>
              <a:gd name="connsiteX32" fmla="*/ 2039075 w 6884912"/>
              <a:gd name="connsiteY32" fmla="*/ 599964 h 1161397"/>
              <a:gd name="connsiteX33" fmla="*/ 2066980 w 6884912"/>
              <a:gd name="connsiteY33" fmla="*/ 550413 h 1161397"/>
              <a:gd name="connsiteX34" fmla="*/ 2352236 w 6884912"/>
              <a:gd name="connsiteY34" fmla="*/ 519602 h 1161397"/>
              <a:gd name="connsiteX35" fmla="*/ 2420791 w 6884912"/>
              <a:gd name="connsiteY35" fmla="*/ 492826 h 1161397"/>
              <a:gd name="connsiteX36" fmla="*/ 2489932 w 6884912"/>
              <a:gd name="connsiteY36" fmla="*/ 507864 h 1161397"/>
              <a:gd name="connsiteX37" fmla="*/ 2512917 w 6884912"/>
              <a:gd name="connsiteY37" fmla="*/ 489127 h 1161397"/>
              <a:gd name="connsiteX38" fmla="*/ 2516783 w 6884912"/>
              <a:gd name="connsiteY38" fmla="*/ 485473 h 1161397"/>
              <a:gd name="connsiteX39" fmla="*/ 2534360 w 6884912"/>
              <a:gd name="connsiteY39" fmla="*/ 480064 h 1161397"/>
              <a:gd name="connsiteX40" fmla="*/ 2536691 w 6884912"/>
              <a:gd name="connsiteY40" fmla="*/ 467018 h 1161397"/>
              <a:gd name="connsiteX41" fmla="*/ 2561265 w 6884912"/>
              <a:gd name="connsiteY41" fmla="*/ 450623 h 1161397"/>
              <a:gd name="connsiteX42" fmla="*/ 2594349 w 6884912"/>
              <a:gd name="connsiteY42" fmla="*/ 443884 h 1161397"/>
              <a:gd name="connsiteX43" fmla="*/ 2754324 w 6884912"/>
              <a:gd name="connsiteY43" fmla="*/ 424766 h 1161397"/>
              <a:gd name="connsiteX44" fmla="*/ 2848470 w 6884912"/>
              <a:gd name="connsiteY44" fmla="*/ 405966 h 1161397"/>
              <a:gd name="connsiteX45" fmla="*/ 2881772 w 6884912"/>
              <a:gd name="connsiteY45" fmla="*/ 387260 h 1161397"/>
              <a:gd name="connsiteX46" fmla="*/ 2929932 w 6884912"/>
              <a:gd name="connsiteY46" fmla="*/ 368912 h 1161397"/>
              <a:gd name="connsiteX47" fmla="*/ 3013020 w 6884912"/>
              <a:gd name="connsiteY47" fmla="*/ 327578 h 1161397"/>
              <a:gd name="connsiteX48" fmla="*/ 3222191 w 6884912"/>
              <a:gd name="connsiteY48" fmla="*/ 307887 h 1161397"/>
              <a:gd name="connsiteX49" fmla="*/ 3227953 w 6884912"/>
              <a:gd name="connsiteY49" fmla="*/ 297650 h 1161397"/>
              <a:gd name="connsiteX50" fmla="*/ 3510042 w 6884912"/>
              <a:gd name="connsiteY50" fmla="*/ 311820 h 1161397"/>
              <a:gd name="connsiteX51" fmla="*/ 3626773 w 6884912"/>
              <a:gd name="connsiteY51" fmla="*/ 290452 h 1161397"/>
              <a:gd name="connsiteX52" fmla="*/ 3666217 w 6884912"/>
              <a:gd name="connsiteY52" fmla="*/ 273255 h 1161397"/>
              <a:gd name="connsiteX53" fmla="*/ 3732427 w 6884912"/>
              <a:gd name="connsiteY53" fmla="*/ 245039 h 1161397"/>
              <a:gd name="connsiteX54" fmla="*/ 3777022 w 6884912"/>
              <a:gd name="connsiteY54" fmla="*/ 200276 h 1161397"/>
              <a:gd name="connsiteX55" fmla="*/ 3791246 w 6884912"/>
              <a:gd name="connsiteY55" fmla="*/ 189996 h 1161397"/>
              <a:gd name="connsiteX56" fmla="*/ 3819864 w 6884912"/>
              <a:gd name="connsiteY56" fmla="*/ 194605 h 1161397"/>
              <a:gd name="connsiteX57" fmla="*/ 3830398 w 6884912"/>
              <a:gd name="connsiteY57" fmla="*/ 188383 h 1161397"/>
              <a:gd name="connsiteX58" fmla="*/ 3834360 w 6884912"/>
              <a:gd name="connsiteY58" fmla="*/ 188992 h 1161397"/>
              <a:gd name="connsiteX59" fmla="*/ 3843715 w 6884912"/>
              <a:gd name="connsiteY59" fmla="*/ 188752 h 1161397"/>
              <a:gd name="connsiteX60" fmla="*/ 3842609 w 6884912"/>
              <a:gd name="connsiteY60" fmla="*/ 197386 h 1161397"/>
              <a:gd name="connsiteX61" fmla="*/ 3853961 w 6884912"/>
              <a:gd name="connsiteY61" fmla="*/ 213380 h 1161397"/>
              <a:gd name="connsiteX62" fmla="*/ 3907640 w 6884912"/>
              <a:gd name="connsiteY62" fmla="*/ 207568 h 1161397"/>
              <a:gd name="connsiteX63" fmla="*/ 3910449 w 6884912"/>
              <a:gd name="connsiteY63" fmla="*/ 197808 h 1161397"/>
              <a:gd name="connsiteX64" fmla="*/ 3917197 w 6884912"/>
              <a:gd name="connsiteY64" fmla="*/ 196121 h 1161397"/>
              <a:gd name="connsiteX65" fmla="*/ 3922400 w 6884912"/>
              <a:gd name="connsiteY65" fmla="*/ 205056 h 1161397"/>
              <a:gd name="connsiteX66" fmla="*/ 4013061 w 6884912"/>
              <a:gd name="connsiteY66" fmla="*/ 224874 h 1161397"/>
              <a:gd name="connsiteX67" fmla="*/ 4220717 w 6884912"/>
              <a:gd name="connsiteY67" fmla="*/ 192946 h 1161397"/>
              <a:gd name="connsiteX68" fmla="*/ 4228802 w 6884912"/>
              <a:gd name="connsiteY68" fmla="*/ 201468 h 1161397"/>
              <a:gd name="connsiteX69" fmla="*/ 4289361 w 6884912"/>
              <a:gd name="connsiteY69" fmla="*/ 196642 h 1161397"/>
              <a:gd name="connsiteX70" fmla="*/ 4498913 w 6884912"/>
              <a:gd name="connsiteY70" fmla="*/ 118915 h 1161397"/>
              <a:gd name="connsiteX71" fmla="*/ 4617330 w 6884912"/>
              <a:gd name="connsiteY71" fmla="*/ 111163 h 1161397"/>
              <a:gd name="connsiteX72" fmla="*/ 4659778 w 6884912"/>
              <a:gd name="connsiteY72" fmla="*/ 118219 h 1161397"/>
              <a:gd name="connsiteX73" fmla="*/ 4730870 w 6884912"/>
              <a:gd name="connsiteY73" fmla="*/ 129432 h 1161397"/>
              <a:gd name="connsiteX74" fmla="*/ 4844073 w 6884912"/>
              <a:gd name="connsiteY74" fmla="*/ 161768 h 1161397"/>
              <a:gd name="connsiteX75" fmla="*/ 4856454 w 6884912"/>
              <a:gd name="connsiteY75" fmla="*/ 130488 h 1161397"/>
              <a:gd name="connsiteX76" fmla="*/ 4920038 w 6884912"/>
              <a:gd name="connsiteY76" fmla="*/ 140418 h 1161397"/>
              <a:gd name="connsiteX77" fmla="*/ 5016639 w 6884912"/>
              <a:gd name="connsiteY77" fmla="*/ 158905 h 1161397"/>
              <a:gd name="connsiteX78" fmla="*/ 5072009 w 6884912"/>
              <a:gd name="connsiteY78" fmla="*/ 161502 h 1161397"/>
              <a:gd name="connsiteX79" fmla="*/ 5223626 w 6884912"/>
              <a:gd name="connsiteY79" fmla="*/ 177356 h 1161397"/>
              <a:gd name="connsiteX80" fmla="*/ 5375773 w 6884912"/>
              <a:gd name="connsiteY80" fmla="*/ 199913 h 1161397"/>
              <a:gd name="connsiteX81" fmla="*/ 5467502 w 6884912"/>
              <a:gd name="connsiteY81" fmla="*/ 250963 h 1161397"/>
              <a:gd name="connsiteX82" fmla="*/ 5592395 w 6884912"/>
              <a:gd name="connsiteY82" fmla="*/ 265434 h 1161397"/>
              <a:gd name="connsiteX83" fmla="*/ 5613532 w 6884912"/>
              <a:gd name="connsiteY83" fmla="*/ 273379 h 1161397"/>
              <a:gd name="connsiteX84" fmla="*/ 5642173 w 6884912"/>
              <a:gd name="connsiteY84" fmla="*/ 266904 h 1161397"/>
              <a:gd name="connsiteX85" fmla="*/ 5756910 w 6884912"/>
              <a:gd name="connsiteY85" fmla="*/ 239211 h 1161397"/>
              <a:gd name="connsiteX86" fmla="*/ 5846667 w 6884912"/>
              <a:gd name="connsiteY86" fmla="*/ 201786 h 1161397"/>
              <a:gd name="connsiteX87" fmla="*/ 5960732 w 6884912"/>
              <a:gd name="connsiteY87" fmla="*/ 220708 h 1161397"/>
              <a:gd name="connsiteX88" fmla="*/ 6029542 w 6884912"/>
              <a:gd name="connsiteY88" fmla="*/ 210339 h 1161397"/>
              <a:gd name="connsiteX89" fmla="*/ 6141123 w 6884912"/>
              <a:gd name="connsiteY89" fmla="*/ 159923 h 1161397"/>
              <a:gd name="connsiteX90" fmla="*/ 6290640 w 6884912"/>
              <a:gd name="connsiteY90" fmla="*/ 167441 h 1161397"/>
              <a:gd name="connsiteX91" fmla="*/ 6322806 w 6884912"/>
              <a:gd name="connsiteY91" fmla="*/ 213293 h 1161397"/>
              <a:gd name="connsiteX92" fmla="*/ 6380420 w 6884912"/>
              <a:gd name="connsiteY92" fmla="*/ 173195 h 1161397"/>
              <a:gd name="connsiteX93" fmla="*/ 6507891 w 6884912"/>
              <a:gd name="connsiteY93" fmla="*/ 118474 h 1161397"/>
              <a:gd name="connsiteX94" fmla="*/ 6571807 w 6884912"/>
              <a:gd name="connsiteY94" fmla="*/ 98636 h 1161397"/>
              <a:gd name="connsiteX95" fmla="*/ 6671880 w 6884912"/>
              <a:gd name="connsiteY95" fmla="*/ 82931 h 1161397"/>
              <a:gd name="connsiteX96" fmla="*/ 6702266 w 6884912"/>
              <a:gd name="connsiteY96" fmla="*/ 75470 h 1161397"/>
              <a:gd name="connsiteX97" fmla="*/ 6845802 w 6884912"/>
              <a:gd name="connsiteY97" fmla="*/ 24496 h 1161397"/>
              <a:gd name="connsiteX98" fmla="*/ 6884912 w 6884912"/>
              <a:gd name="connsiteY98" fmla="*/ 0 h 1161397"/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11320 h 1161397"/>
              <a:gd name="connsiteX5" fmla="*/ 213420 w 6884912"/>
              <a:gd name="connsiteY5" fmla="*/ 1056868 h 1161397"/>
              <a:gd name="connsiteX6" fmla="*/ 454970 w 6884912"/>
              <a:gd name="connsiteY6" fmla="*/ 1023343 h 1161397"/>
              <a:gd name="connsiteX7" fmla="*/ 548162 w 6884912"/>
              <a:gd name="connsiteY7" fmla="*/ 984908 h 1161397"/>
              <a:gd name="connsiteX8" fmla="*/ 651408 w 6884912"/>
              <a:gd name="connsiteY8" fmla="*/ 984938 h 1161397"/>
              <a:gd name="connsiteX9" fmla="*/ 723108 w 6884912"/>
              <a:gd name="connsiteY9" fmla="*/ 941904 h 1161397"/>
              <a:gd name="connsiteX10" fmla="*/ 797699 w 6884912"/>
              <a:gd name="connsiteY10" fmla="*/ 931362 h 1161397"/>
              <a:gd name="connsiteX11" fmla="*/ 843359 w 6884912"/>
              <a:gd name="connsiteY11" fmla="*/ 910894 h 1161397"/>
              <a:gd name="connsiteX12" fmla="*/ 965215 w 6884912"/>
              <a:gd name="connsiteY12" fmla="*/ 846701 h 1161397"/>
              <a:gd name="connsiteX13" fmla="*/ 1085080 w 6884912"/>
              <a:gd name="connsiteY13" fmla="*/ 776086 h 1161397"/>
              <a:gd name="connsiteX14" fmla="*/ 1137166 w 6884912"/>
              <a:gd name="connsiteY14" fmla="*/ 744338 h 1161397"/>
              <a:gd name="connsiteX15" fmla="*/ 1207847 w 6884912"/>
              <a:gd name="connsiteY15" fmla="*/ 689087 h 1161397"/>
              <a:gd name="connsiteX16" fmla="*/ 1242716 w 6884912"/>
              <a:gd name="connsiteY16" fmla="*/ 698052 h 1161397"/>
              <a:gd name="connsiteX17" fmla="*/ 1299977 w 6884912"/>
              <a:gd name="connsiteY17" fmla="*/ 639196 h 1161397"/>
              <a:gd name="connsiteX18" fmla="*/ 1326190 w 6884912"/>
              <a:gd name="connsiteY18" fmla="*/ 625955 h 1161397"/>
              <a:gd name="connsiteX19" fmla="*/ 1339600 w 6884912"/>
              <a:gd name="connsiteY19" fmla="*/ 616295 h 1161397"/>
              <a:gd name="connsiteX20" fmla="*/ 1340054 w 6884912"/>
              <a:gd name="connsiteY20" fmla="*/ 614022 h 1161397"/>
              <a:gd name="connsiteX21" fmla="*/ 1391606 w 6884912"/>
              <a:gd name="connsiteY21" fmla="*/ 615229 h 1161397"/>
              <a:gd name="connsiteX22" fmla="*/ 1397565 w 6884912"/>
              <a:gd name="connsiteY22" fmla="*/ 611490 h 1161397"/>
              <a:gd name="connsiteX23" fmla="*/ 1432302 w 6884912"/>
              <a:gd name="connsiteY23" fmla="*/ 617267 h 1161397"/>
              <a:gd name="connsiteX24" fmla="*/ 1449644 w 6884912"/>
              <a:gd name="connsiteY24" fmla="*/ 617591 h 1161397"/>
              <a:gd name="connsiteX25" fmla="*/ 1455793 w 6884912"/>
              <a:gd name="connsiteY25" fmla="*/ 623174 h 1161397"/>
              <a:gd name="connsiteX26" fmla="*/ 1480758 w 6884912"/>
              <a:gd name="connsiteY26" fmla="*/ 620863 h 1161397"/>
              <a:gd name="connsiteX27" fmla="*/ 1483154 w 6884912"/>
              <a:gd name="connsiteY27" fmla="*/ 618527 h 1161397"/>
              <a:gd name="connsiteX28" fmla="*/ 1505495 w 6884912"/>
              <a:gd name="connsiteY28" fmla="*/ 624325 h 1161397"/>
              <a:gd name="connsiteX29" fmla="*/ 1526340 w 6884912"/>
              <a:gd name="connsiteY29" fmla="*/ 638496 h 1161397"/>
              <a:gd name="connsiteX30" fmla="*/ 1731986 w 6884912"/>
              <a:gd name="connsiteY30" fmla="*/ 589682 h 1161397"/>
              <a:gd name="connsiteX31" fmla="*/ 1927935 w 6884912"/>
              <a:gd name="connsiteY31" fmla="*/ 628540 h 1161397"/>
              <a:gd name="connsiteX32" fmla="*/ 2039075 w 6884912"/>
              <a:gd name="connsiteY32" fmla="*/ 599964 h 1161397"/>
              <a:gd name="connsiteX33" fmla="*/ 2066980 w 6884912"/>
              <a:gd name="connsiteY33" fmla="*/ 550413 h 1161397"/>
              <a:gd name="connsiteX34" fmla="*/ 2352236 w 6884912"/>
              <a:gd name="connsiteY34" fmla="*/ 519602 h 1161397"/>
              <a:gd name="connsiteX35" fmla="*/ 2420791 w 6884912"/>
              <a:gd name="connsiteY35" fmla="*/ 492826 h 1161397"/>
              <a:gd name="connsiteX36" fmla="*/ 2489932 w 6884912"/>
              <a:gd name="connsiteY36" fmla="*/ 507864 h 1161397"/>
              <a:gd name="connsiteX37" fmla="*/ 2512917 w 6884912"/>
              <a:gd name="connsiteY37" fmla="*/ 489127 h 1161397"/>
              <a:gd name="connsiteX38" fmla="*/ 2516783 w 6884912"/>
              <a:gd name="connsiteY38" fmla="*/ 485473 h 1161397"/>
              <a:gd name="connsiteX39" fmla="*/ 2534360 w 6884912"/>
              <a:gd name="connsiteY39" fmla="*/ 480064 h 1161397"/>
              <a:gd name="connsiteX40" fmla="*/ 2536691 w 6884912"/>
              <a:gd name="connsiteY40" fmla="*/ 467018 h 1161397"/>
              <a:gd name="connsiteX41" fmla="*/ 2561265 w 6884912"/>
              <a:gd name="connsiteY41" fmla="*/ 450623 h 1161397"/>
              <a:gd name="connsiteX42" fmla="*/ 2594349 w 6884912"/>
              <a:gd name="connsiteY42" fmla="*/ 443884 h 1161397"/>
              <a:gd name="connsiteX43" fmla="*/ 2754324 w 6884912"/>
              <a:gd name="connsiteY43" fmla="*/ 424766 h 1161397"/>
              <a:gd name="connsiteX44" fmla="*/ 2848470 w 6884912"/>
              <a:gd name="connsiteY44" fmla="*/ 405966 h 1161397"/>
              <a:gd name="connsiteX45" fmla="*/ 2881772 w 6884912"/>
              <a:gd name="connsiteY45" fmla="*/ 387260 h 1161397"/>
              <a:gd name="connsiteX46" fmla="*/ 2929932 w 6884912"/>
              <a:gd name="connsiteY46" fmla="*/ 368912 h 1161397"/>
              <a:gd name="connsiteX47" fmla="*/ 3013020 w 6884912"/>
              <a:gd name="connsiteY47" fmla="*/ 327578 h 1161397"/>
              <a:gd name="connsiteX48" fmla="*/ 3222191 w 6884912"/>
              <a:gd name="connsiteY48" fmla="*/ 307887 h 1161397"/>
              <a:gd name="connsiteX49" fmla="*/ 3227953 w 6884912"/>
              <a:gd name="connsiteY49" fmla="*/ 297650 h 1161397"/>
              <a:gd name="connsiteX50" fmla="*/ 3510042 w 6884912"/>
              <a:gd name="connsiteY50" fmla="*/ 311820 h 1161397"/>
              <a:gd name="connsiteX51" fmla="*/ 3626773 w 6884912"/>
              <a:gd name="connsiteY51" fmla="*/ 290452 h 1161397"/>
              <a:gd name="connsiteX52" fmla="*/ 3666217 w 6884912"/>
              <a:gd name="connsiteY52" fmla="*/ 273255 h 1161397"/>
              <a:gd name="connsiteX53" fmla="*/ 3732427 w 6884912"/>
              <a:gd name="connsiteY53" fmla="*/ 245039 h 1161397"/>
              <a:gd name="connsiteX54" fmla="*/ 3777022 w 6884912"/>
              <a:gd name="connsiteY54" fmla="*/ 200276 h 1161397"/>
              <a:gd name="connsiteX55" fmla="*/ 3791246 w 6884912"/>
              <a:gd name="connsiteY55" fmla="*/ 189996 h 1161397"/>
              <a:gd name="connsiteX56" fmla="*/ 3819864 w 6884912"/>
              <a:gd name="connsiteY56" fmla="*/ 194605 h 1161397"/>
              <a:gd name="connsiteX57" fmla="*/ 3830398 w 6884912"/>
              <a:gd name="connsiteY57" fmla="*/ 188383 h 1161397"/>
              <a:gd name="connsiteX58" fmla="*/ 3834360 w 6884912"/>
              <a:gd name="connsiteY58" fmla="*/ 188992 h 1161397"/>
              <a:gd name="connsiteX59" fmla="*/ 3843715 w 6884912"/>
              <a:gd name="connsiteY59" fmla="*/ 188752 h 1161397"/>
              <a:gd name="connsiteX60" fmla="*/ 3842609 w 6884912"/>
              <a:gd name="connsiteY60" fmla="*/ 197386 h 1161397"/>
              <a:gd name="connsiteX61" fmla="*/ 3853961 w 6884912"/>
              <a:gd name="connsiteY61" fmla="*/ 213380 h 1161397"/>
              <a:gd name="connsiteX62" fmla="*/ 3907640 w 6884912"/>
              <a:gd name="connsiteY62" fmla="*/ 207568 h 1161397"/>
              <a:gd name="connsiteX63" fmla="*/ 3910449 w 6884912"/>
              <a:gd name="connsiteY63" fmla="*/ 197808 h 1161397"/>
              <a:gd name="connsiteX64" fmla="*/ 3917197 w 6884912"/>
              <a:gd name="connsiteY64" fmla="*/ 196121 h 1161397"/>
              <a:gd name="connsiteX65" fmla="*/ 3922400 w 6884912"/>
              <a:gd name="connsiteY65" fmla="*/ 205056 h 1161397"/>
              <a:gd name="connsiteX66" fmla="*/ 4013061 w 6884912"/>
              <a:gd name="connsiteY66" fmla="*/ 224874 h 1161397"/>
              <a:gd name="connsiteX67" fmla="*/ 4220717 w 6884912"/>
              <a:gd name="connsiteY67" fmla="*/ 192946 h 1161397"/>
              <a:gd name="connsiteX68" fmla="*/ 4228802 w 6884912"/>
              <a:gd name="connsiteY68" fmla="*/ 201468 h 1161397"/>
              <a:gd name="connsiteX69" fmla="*/ 4289361 w 6884912"/>
              <a:gd name="connsiteY69" fmla="*/ 196642 h 1161397"/>
              <a:gd name="connsiteX70" fmla="*/ 4498913 w 6884912"/>
              <a:gd name="connsiteY70" fmla="*/ 118915 h 1161397"/>
              <a:gd name="connsiteX71" fmla="*/ 4617330 w 6884912"/>
              <a:gd name="connsiteY71" fmla="*/ 111163 h 1161397"/>
              <a:gd name="connsiteX72" fmla="*/ 4659778 w 6884912"/>
              <a:gd name="connsiteY72" fmla="*/ 118219 h 1161397"/>
              <a:gd name="connsiteX73" fmla="*/ 4730870 w 6884912"/>
              <a:gd name="connsiteY73" fmla="*/ 129432 h 1161397"/>
              <a:gd name="connsiteX74" fmla="*/ 4844073 w 6884912"/>
              <a:gd name="connsiteY74" fmla="*/ 161768 h 1161397"/>
              <a:gd name="connsiteX75" fmla="*/ 4856454 w 6884912"/>
              <a:gd name="connsiteY75" fmla="*/ 130488 h 1161397"/>
              <a:gd name="connsiteX76" fmla="*/ 4920038 w 6884912"/>
              <a:gd name="connsiteY76" fmla="*/ 140418 h 1161397"/>
              <a:gd name="connsiteX77" fmla="*/ 5016639 w 6884912"/>
              <a:gd name="connsiteY77" fmla="*/ 158905 h 1161397"/>
              <a:gd name="connsiteX78" fmla="*/ 5072009 w 6884912"/>
              <a:gd name="connsiteY78" fmla="*/ 161502 h 1161397"/>
              <a:gd name="connsiteX79" fmla="*/ 5223626 w 6884912"/>
              <a:gd name="connsiteY79" fmla="*/ 177356 h 1161397"/>
              <a:gd name="connsiteX80" fmla="*/ 5375773 w 6884912"/>
              <a:gd name="connsiteY80" fmla="*/ 199913 h 1161397"/>
              <a:gd name="connsiteX81" fmla="*/ 5467502 w 6884912"/>
              <a:gd name="connsiteY81" fmla="*/ 250963 h 1161397"/>
              <a:gd name="connsiteX82" fmla="*/ 5592395 w 6884912"/>
              <a:gd name="connsiteY82" fmla="*/ 265434 h 1161397"/>
              <a:gd name="connsiteX83" fmla="*/ 5613532 w 6884912"/>
              <a:gd name="connsiteY83" fmla="*/ 273379 h 1161397"/>
              <a:gd name="connsiteX84" fmla="*/ 5642173 w 6884912"/>
              <a:gd name="connsiteY84" fmla="*/ 266904 h 1161397"/>
              <a:gd name="connsiteX85" fmla="*/ 5756910 w 6884912"/>
              <a:gd name="connsiteY85" fmla="*/ 239211 h 1161397"/>
              <a:gd name="connsiteX86" fmla="*/ 5846667 w 6884912"/>
              <a:gd name="connsiteY86" fmla="*/ 201786 h 1161397"/>
              <a:gd name="connsiteX87" fmla="*/ 5960732 w 6884912"/>
              <a:gd name="connsiteY87" fmla="*/ 220708 h 1161397"/>
              <a:gd name="connsiteX88" fmla="*/ 6029542 w 6884912"/>
              <a:gd name="connsiteY88" fmla="*/ 210339 h 1161397"/>
              <a:gd name="connsiteX89" fmla="*/ 6141123 w 6884912"/>
              <a:gd name="connsiteY89" fmla="*/ 159923 h 1161397"/>
              <a:gd name="connsiteX90" fmla="*/ 6290640 w 6884912"/>
              <a:gd name="connsiteY90" fmla="*/ 167441 h 1161397"/>
              <a:gd name="connsiteX91" fmla="*/ 6322806 w 6884912"/>
              <a:gd name="connsiteY91" fmla="*/ 213293 h 1161397"/>
              <a:gd name="connsiteX92" fmla="*/ 6380420 w 6884912"/>
              <a:gd name="connsiteY92" fmla="*/ 173195 h 1161397"/>
              <a:gd name="connsiteX93" fmla="*/ 6507891 w 6884912"/>
              <a:gd name="connsiteY93" fmla="*/ 118474 h 1161397"/>
              <a:gd name="connsiteX94" fmla="*/ 6571807 w 6884912"/>
              <a:gd name="connsiteY94" fmla="*/ 98636 h 1161397"/>
              <a:gd name="connsiteX95" fmla="*/ 6671880 w 6884912"/>
              <a:gd name="connsiteY95" fmla="*/ 82931 h 1161397"/>
              <a:gd name="connsiteX96" fmla="*/ 6702266 w 6884912"/>
              <a:gd name="connsiteY96" fmla="*/ 75470 h 1161397"/>
              <a:gd name="connsiteX97" fmla="*/ 6845802 w 6884912"/>
              <a:gd name="connsiteY97" fmla="*/ 24496 h 1161397"/>
              <a:gd name="connsiteX98" fmla="*/ 6884912 w 6884912"/>
              <a:gd name="connsiteY98" fmla="*/ 0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088181"/>
                  <a:pt x="115388" y="1111320"/>
                </a:cubicBezTo>
                <a:cubicBezTo>
                  <a:pt x="146435" y="1096221"/>
                  <a:pt x="156823" y="1079485"/>
                  <a:pt x="213420" y="1056868"/>
                </a:cubicBezTo>
                <a:cubicBezTo>
                  <a:pt x="288217" y="1040787"/>
                  <a:pt x="383333" y="1044881"/>
                  <a:pt x="454970" y="1023343"/>
                </a:cubicBezTo>
                <a:cubicBezTo>
                  <a:pt x="440966" y="999969"/>
                  <a:pt x="571419" y="1006841"/>
                  <a:pt x="548162" y="984908"/>
                </a:cubicBezTo>
                <a:cubicBezTo>
                  <a:pt x="561321" y="956563"/>
                  <a:pt x="637415" y="1010272"/>
                  <a:pt x="651408" y="984938"/>
                </a:cubicBezTo>
                <a:cubicBezTo>
                  <a:pt x="671652" y="980952"/>
                  <a:pt x="698726" y="950833"/>
                  <a:pt x="723108" y="941904"/>
                </a:cubicBezTo>
                <a:cubicBezTo>
                  <a:pt x="760262" y="946949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6251" y="768649"/>
                  <a:pt x="1137166" y="744338"/>
                </a:cubicBezTo>
                <a:lnTo>
                  <a:pt x="1207847" y="689087"/>
                </a:lnTo>
                <a:cubicBezTo>
                  <a:pt x="1226429" y="687736"/>
                  <a:pt x="1222409" y="707958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cubicBezTo>
                  <a:pt x="1339751" y="615537"/>
                  <a:pt x="1339903" y="614780"/>
                  <a:pt x="1340054" y="614022"/>
                </a:cubicBez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61730" y="317407"/>
                  <a:pt x="3186369" y="312875"/>
                  <a:pt x="3222191" y="307887"/>
                </a:cubicBezTo>
                <a:cubicBezTo>
                  <a:pt x="3223593" y="304249"/>
                  <a:pt x="3179978" y="296995"/>
                  <a:pt x="3227953" y="297650"/>
                </a:cubicBezTo>
                <a:cubicBezTo>
                  <a:pt x="3275928" y="298306"/>
                  <a:pt x="3443572" y="313020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62781" y="222856"/>
                  <a:pt x="4184760" y="196847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61586" y="136690"/>
                  <a:pt x="4823142" y="161592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7769" y="214252"/>
                  <a:pt x="6349573" y="188998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lnTo>
                  <a:pt x="6884912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262C5A-8A24-7F70-7B33-FDC83F16D976}"/>
              </a:ext>
            </a:extLst>
          </p:cNvPr>
          <p:cNvSpPr txBox="1"/>
          <p:nvPr/>
        </p:nvSpPr>
        <p:spPr>
          <a:xfrm flipH="1">
            <a:off x="-756592" y="6372036"/>
            <a:ext cx="6336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dirty="0">
                <a:latin typeface="Century Gothic" panose="020B0502020202020204" pitchFamily="34" charset="0"/>
              </a:rPr>
              <a:t>Please note the title of course may differ</a:t>
            </a:r>
            <a:endParaRPr lang="en-GB">
              <a:latin typeface="Century Gothic" panose="020B0502020202020204" pitchFamily="34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71B98A-E3E6-52F5-C297-B9B57FDA56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2899359"/>
              </p:ext>
            </p:extLst>
          </p:nvPr>
        </p:nvGraphicFramePr>
        <p:xfrm>
          <a:off x="611560" y="1291224"/>
          <a:ext cx="8284566" cy="4534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73ACC9-EA79-B28A-CF77-6A1CA9F51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124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C9BD1-9B91-26AA-7342-1CF5A5C3A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18255"/>
            <a:ext cx="7886700" cy="1325563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Where Can I Study T-Levels?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9871B-3A1A-6E56-F28C-CA123DE601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3FE0557E-D65B-2449-35E9-E505FAFF406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8164031"/>
              </p:ext>
            </p:extLst>
          </p:nvPr>
        </p:nvGraphicFramePr>
        <p:xfrm>
          <a:off x="322298" y="1343818"/>
          <a:ext cx="8499401" cy="46146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8D27D5-EE24-ACC0-460B-ADB7E1184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1940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99579C-692A-A271-541E-C2DDABE72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404502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Apprenticeships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8992" y="1"/>
            <a:ext cx="866357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8FBB89-DABC-7EBC-A7CB-45FCF85C78AE}"/>
              </a:ext>
            </a:extLst>
          </p:cNvPr>
          <p:cNvSpPr txBox="1"/>
          <p:nvPr/>
        </p:nvSpPr>
        <p:spPr>
          <a:xfrm>
            <a:off x="628650" y="1825625"/>
            <a:ext cx="8048362" cy="43740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285750" indent="-2286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You work for an employer doing a real job</a:t>
            </a:r>
            <a:endParaRPr lang="en-US" sz="2800">
              <a:ea typeface="Calibri"/>
              <a:cs typeface="Calibri"/>
            </a:endParaRPr>
          </a:p>
          <a:p>
            <a:pPr marL="285750" indent="-2286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You get </a:t>
            </a:r>
            <a:r>
              <a:rPr lang="en-US" sz="2800" dirty="0" err="1"/>
              <a:t>recognised</a:t>
            </a:r>
            <a:r>
              <a:rPr lang="en-US" sz="2800" dirty="0"/>
              <a:t> training from a training provider</a:t>
            </a:r>
            <a:endParaRPr lang="en-US" sz="2800">
              <a:ea typeface="Calibri"/>
              <a:cs typeface="Calibri"/>
            </a:endParaRPr>
          </a:p>
          <a:p>
            <a:pPr marL="285750" indent="-2286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20% of the time must be off the job training</a:t>
            </a:r>
            <a:endParaRPr lang="en-US" sz="2800">
              <a:ea typeface="Calibri"/>
              <a:cs typeface="Calibri"/>
            </a:endParaRPr>
          </a:p>
          <a:p>
            <a:pPr marL="285750" indent="-2286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You work towards nationally </a:t>
            </a:r>
            <a:r>
              <a:rPr lang="en-US" sz="2800" dirty="0" err="1"/>
              <a:t>recognised</a:t>
            </a:r>
            <a:r>
              <a:rPr lang="en-US" sz="2800" dirty="0"/>
              <a:t> qualifications</a:t>
            </a:r>
            <a:endParaRPr lang="en-US" sz="2800">
              <a:ea typeface="Calibri"/>
              <a:cs typeface="Calibri"/>
            </a:endParaRPr>
          </a:p>
          <a:p>
            <a:pPr marL="285750" indent="-2286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You get paid  - Min of £8 per hour</a:t>
            </a:r>
            <a:endParaRPr lang="en-US" sz="2800">
              <a:ea typeface="Calibri"/>
              <a:cs typeface="Calibri"/>
            </a:endParaRPr>
          </a:p>
          <a:p>
            <a:pPr marL="285750" indent="-2286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You develop the </a:t>
            </a:r>
            <a:r>
              <a:rPr lang="en-US" sz="2800" u="sng" dirty="0"/>
              <a:t>skills</a:t>
            </a:r>
            <a:r>
              <a:rPr lang="en-US" sz="2800" dirty="0"/>
              <a:t> that employers really want</a:t>
            </a:r>
            <a:endParaRPr lang="en-US" sz="2800">
              <a:ea typeface="Calibri"/>
              <a:cs typeface="Calibri"/>
            </a:endParaRPr>
          </a:p>
          <a:p>
            <a:pPr marL="285750" indent="-2286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Competitive</a:t>
            </a:r>
            <a:endParaRPr lang="en-US" sz="2800">
              <a:ea typeface="Calibri"/>
              <a:cs typeface="Calibri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6138" y="3423959"/>
            <a:ext cx="405617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190AAB-37CC-58E0-257B-0E33109653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8732" y="3942491"/>
            <a:ext cx="2835788" cy="1058591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62201" y="1"/>
            <a:ext cx="1550211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104058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5592435" y="5166682"/>
            <a:ext cx="1376793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7145" y="6033795"/>
            <a:ext cx="1493298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4142F1D-E9F3-DBBE-D0C6-42ABCDE16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22683" y="6356350"/>
            <a:ext cx="99266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48F63A3B-78C7-47BE-AE5E-E10140E04643}" type="slidenum">
              <a:rPr lang="en-US" smtClean="0"/>
              <a:pPr>
                <a:spcAft>
                  <a:spcPts val="600"/>
                </a:spcAft>
              </a:pPr>
              <a:t>14</a:t>
            </a:fld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8772" y="5519196"/>
            <a:ext cx="1005228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F6FCCB-A738-2757-2ACA-8DBCC4C70C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4328" y="5837494"/>
            <a:ext cx="1164437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2443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shaking hands with a person in front of a computer&#10;&#10;Description automatically generated">
            <a:extLst>
              <a:ext uri="{FF2B5EF4-FFF2-40B4-BE49-F238E27FC236}">
                <a16:creationId xmlns:a16="http://schemas.microsoft.com/office/drawing/2014/main" id="{A8BAFB59-946B-EBD0-B3FE-8118F4E6C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074" y="345396"/>
            <a:ext cx="8325851" cy="616720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0BF4D8-E500-D3E1-9718-A43CD29B1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6065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32ECD-FE09-D555-64FF-D7029EE57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47746A-6B78-BBA2-BD96-D931D4A36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4231382" cy="4351338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entury Gothic" panose="020B0502020202020204" pitchFamily="34" charset="0"/>
              </a:rPr>
              <a:t> Deciding which option is best will</a:t>
            </a:r>
            <a:br>
              <a:rPr lang="en-GB" sz="3600" dirty="0">
                <a:latin typeface="Century Gothic" panose="020B0502020202020204" pitchFamily="34" charset="0"/>
              </a:rPr>
            </a:br>
            <a:r>
              <a:rPr lang="en-GB" sz="3600" dirty="0">
                <a:latin typeface="Century Gothic" panose="020B0502020202020204" pitchFamily="34" charset="0"/>
              </a:rPr>
              <a:t>depend on a number of factors…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5B02D8-AC2F-0791-F073-468E1D02C7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9390" y="1690689"/>
            <a:ext cx="3334801" cy="501134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3E425664-6DFC-01DF-554A-21AC019A9197}"/>
              </a:ext>
            </a:extLst>
          </p:cNvPr>
          <p:cNvSpPr txBox="1">
            <a:spLocks/>
          </p:cNvSpPr>
          <p:nvPr/>
        </p:nvSpPr>
        <p:spPr>
          <a:xfrm>
            <a:off x="376114" y="144698"/>
            <a:ext cx="876788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dirty="0">
                <a:latin typeface="Century Gothic" panose="020B0502020202020204" pitchFamily="34" charset="0"/>
              </a:rPr>
              <a:t>Post 16 Options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1F1FBC-7599-6305-B4E7-A4A17CFA5BA9}"/>
              </a:ext>
            </a:extLst>
          </p:cNvPr>
          <p:cNvSpPr txBox="1"/>
          <p:nvPr/>
        </p:nvSpPr>
        <p:spPr>
          <a:xfrm>
            <a:off x="251520" y="6356351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KFR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2AA326-BA7D-62BD-B336-FFE7F4391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3105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2706" y="1340768"/>
            <a:ext cx="8191822" cy="5040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entury Gothic" panose="020B0502020202020204" pitchFamily="34" charset="0"/>
              </a:rPr>
              <a:t>Understand what current studies will result in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67544" y="188640"/>
            <a:ext cx="813690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dirty="0">
                <a:latin typeface="Century Gothic" panose="020B0502020202020204" pitchFamily="34" charset="0"/>
              </a:rPr>
              <a:t>Entry / Admissions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83532" y="1933650"/>
            <a:ext cx="40687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POINTS MATTER!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46447" y="3466949"/>
            <a:ext cx="78854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English Lang and Lit = 2 GCSE (e.g.4+4)</a:t>
            </a:r>
            <a:endParaRPr lang="en-GB" sz="32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46447" y="4177114"/>
            <a:ext cx="48413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Triple Science = 3 GCSE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23636" y="4761889"/>
            <a:ext cx="52870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Double Science = 2 GCSE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6B71798-E9D9-6EC1-6D6A-3F41D92942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20" y="5654377"/>
            <a:ext cx="1534256" cy="9172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B1AFD3D-8B99-D1F1-A6B9-2F7AEE3E7679}"/>
              </a:ext>
            </a:extLst>
          </p:cNvPr>
          <p:cNvSpPr txBox="1"/>
          <p:nvPr/>
        </p:nvSpPr>
        <p:spPr>
          <a:xfrm>
            <a:off x="293309" y="5931439"/>
            <a:ext cx="701499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Century Gothic" panose="020B0502020202020204" pitchFamily="34" charset="0"/>
                <a:cs typeface="Aparajita" panose="020B0502040204020203" pitchFamily="18" charset="0"/>
              </a:rPr>
              <a:t>Notice whether your young people are predicted a 4 or above in </a:t>
            </a:r>
            <a:r>
              <a:rPr lang="en-US" sz="2000" dirty="0" err="1">
                <a:latin typeface="Century Gothic" panose="020B0502020202020204" pitchFamily="34" charset="0"/>
                <a:cs typeface="Aparajita" panose="020B0502040204020203" pitchFamily="18" charset="0"/>
              </a:rPr>
              <a:t>Maths</a:t>
            </a:r>
            <a:r>
              <a:rPr lang="en-US" sz="2000" dirty="0">
                <a:latin typeface="Century Gothic" panose="020B0502020202020204" pitchFamily="34" charset="0"/>
                <a:cs typeface="Aparajita" panose="020B0502040204020203" pitchFamily="18" charset="0"/>
              </a:rPr>
              <a:t> and either English Lang or English Lit.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F1A5B0-BFBF-69B1-FEF1-A70D1487D123}"/>
              </a:ext>
            </a:extLst>
          </p:cNvPr>
          <p:cNvSpPr txBox="1"/>
          <p:nvPr/>
        </p:nvSpPr>
        <p:spPr>
          <a:xfrm>
            <a:off x="5301943" y="1952616"/>
            <a:ext cx="401272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8080"/>
                </a:solidFill>
                <a:latin typeface="Century Gothic" panose="020B0502020202020204" pitchFamily="34" charset="0"/>
                <a:cs typeface="Aparajita" panose="020B0502040204020203" pitchFamily="18" charset="0"/>
              </a:rPr>
              <a:t>Calculate the total of your top </a:t>
            </a:r>
            <a:r>
              <a:rPr lang="en-US" sz="3200" b="1" dirty="0">
                <a:solidFill>
                  <a:srgbClr val="008080"/>
                </a:solidFill>
                <a:latin typeface="Century Gothic" panose="020B0502020202020204" pitchFamily="34" charset="0"/>
                <a:cs typeface="Aparajita" panose="020B0502040204020203" pitchFamily="18" charset="0"/>
              </a:rPr>
              <a:t>8</a:t>
            </a:r>
            <a:r>
              <a:rPr lang="en-US" sz="2400" b="1" dirty="0">
                <a:solidFill>
                  <a:srgbClr val="008080"/>
                </a:solidFill>
                <a:latin typeface="Century Gothic" panose="020B0502020202020204" pitchFamily="34" charset="0"/>
                <a:cs typeface="Aparajita" panose="020B0502040204020203" pitchFamily="18" charset="0"/>
              </a:rPr>
              <a:t> predicted grades.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4B043C-A3D6-41D3-9E1A-3891ACBA5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74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467544" y="188640"/>
            <a:ext cx="813690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dirty="0">
                <a:latin typeface="Century Gothic" panose="020B0502020202020204" pitchFamily="34" charset="0"/>
              </a:rPr>
              <a:t>Entry / Admissions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6B71798-E9D9-6EC1-6D6A-3F41D92942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20" y="5654377"/>
            <a:ext cx="1534256" cy="91725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4B043C-A3D6-41D3-9E1A-3891ACBA5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18</a:t>
            </a:fld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5021D91-FFD1-C542-0661-E1D122818A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646" y="1759608"/>
            <a:ext cx="7886700" cy="4351338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rebuchet MS" panose="020B0603020202020204" pitchFamily="34" charset="0"/>
                <a:cs typeface="Aparajita"/>
              </a:rPr>
              <a:t>5 passes at grade 5 and above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rebuchet MS" panose="020B0603020202020204" pitchFamily="34" charset="0"/>
                <a:cs typeface="Aparajita"/>
              </a:rPr>
              <a:t>5 passes at g</a:t>
            </a:r>
            <a:r>
              <a:rPr lang="en-US" dirty="0">
                <a:latin typeface="Trebuchet MS" panose="020B0603020202020204" pitchFamily="34" charset="0"/>
                <a:cs typeface="Aparajita"/>
              </a:rPr>
              <a:t>rade 4+ (including) English and </a:t>
            </a:r>
            <a:r>
              <a:rPr lang="en-US" dirty="0" err="1">
                <a:latin typeface="Trebuchet MS" panose="020B0603020202020204" pitchFamily="34" charset="0"/>
                <a:cs typeface="Aparajita"/>
              </a:rPr>
              <a:t>Maths</a:t>
            </a:r>
            <a:r>
              <a:rPr lang="en-US" dirty="0">
                <a:latin typeface="Trebuchet MS" panose="020B0603020202020204" pitchFamily="34" charset="0"/>
                <a:cs typeface="Aparajita"/>
              </a:rPr>
              <a:t> </a:t>
            </a:r>
            <a:endParaRPr lang="en-US" sz="2800" dirty="0">
              <a:latin typeface="Trebuchet MS" panose="020B0603020202020204" pitchFamily="34" charset="0"/>
              <a:cs typeface="Aparajita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rebuchet MS" panose="020B0603020202020204" pitchFamily="34" charset="0"/>
                <a:cs typeface="Aparajita"/>
              </a:rPr>
              <a:t>Grade 6 in </a:t>
            </a:r>
            <a:r>
              <a:rPr lang="en-US" sz="2800" dirty="0" err="1">
                <a:latin typeface="Trebuchet MS" panose="020B0603020202020204" pitchFamily="34" charset="0"/>
                <a:cs typeface="Aparajita"/>
              </a:rPr>
              <a:t>Maths</a:t>
            </a:r>
            <a:r>
              <a:rPr lang="en-US" sz="2800" dirty="0">
                <a:latin typeface="Trebuchet MS" panose="020B0603020202020204" pitchFamily="34" charset="0"/>
                <a:cs typeface="Aparajita"/>
              </a:rPr>
              <a:t> and Sciences</a:t>
            </a:r>
          </a:p>
          <a:p>
            <a:endParaRPr lang="en-US" sz="3200" dirty="0">
              <a:latin typeface="Trebuchet MS" panose="020B0603020202020204" pitchFamily="34" charset="0"/>
              <a:cs typeface="Aparajita"/>
            </a:endParaRPr>
          </a:p>
          <a:p>
            <a:r>
              <a:rPr lang="en-US" sz="3200" dirty="0">
                <a:latin typeface="Trebuchet MS" panose="020B0603020202020204" pitchFamily="34" charset="0"/>
                <a:cs typeface="Aparajita"/>
              </a:rPr>
              <a:t>It is important to find out what grades are required to be able to apply to a course or institution.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791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A33874B-F690-D0E6-389C-26C10FEF8A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537" t="24801" r="20414" b="22280"/>
          <a:stretch/>
        </p:blipFill>
        <p:spPr>
          <a:xfrm>
            <a:off x="3545132" y="-17682"/>
            <a:ext cx="5223761" cy="674739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22B888-4AD2-1AC7-8C23-5302CAE615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418" y="246708"/>
            <a:ext cx="3435814" cy="636458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900" dirty="0">
                <a:latin typeface="Century Gothic" panose="020B0502020202020204" pitchFamily="34" charset="0"/>
              </a:rPr>
              <a:t>Check your child’s Year 10 Summer Report</a:t>
            </a:r>
          </a:p>
          <a:p>
            <a:pPr marL="0" indent="0">
              <a:buNone/>
            </a:pPr>
            <a:endParaRPr lang="en-GB" sz="3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Century Gothic" panose="020B0502020202020204" pitchFamily="34" charset="0"/>
              </a:rPr>
              <a:t>The </a:t>
            </a:r>
            <a:r>
              <a:rPr lang="en-GB" sz="2800" b="1" dirty="0">
                <a:solidFill>
                  <a:srgbClr val="008080"/>
                </a:solidFill>
                <a:latin typeface="Century Gothic" panose="020B0502020202020204" pitchFamily="34" charset="0"/>
              </a:rPr>
              <a:t>Minimum Expected Grade </a:t>
            </a:r>
            <a:r>
              <a:rPr lang="en-GB" sz="2800" dirty="0">
                <a:latin typeface="Century Gothic" panose="020B0502020202020204" pitchFamily="34" charset="0"/>
              </a:rPr>
              <a:t>will help you to see what teachers are currently expecting your child to achieve.</a:t>
            </a:r>
          </a:p>
          <a:p>
            <a:pPr marL="0" indent="0">
              <a:buNone/>
            </a:pPr>
            <a:endParaRPr lang="en-GB" sz="2800" b="1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Century Gothic" panose="020B0502020202020204" pitchFamily="34" charset="0"/>
              </a:rPr>
              <a:t>Check if </a:t>
            </a:r>
            <a:r>
              <a:rPr lang="en-GB" sz="2800" b="1" dirty="0">
                <a:solidFill>
                  <a:srgbClr val="008080"/>
                </a:solidFill>
                <a:latin typeface="Century Gothic" panose="020B0502020202020204" pitchFamily="34" charset="0"/>
              </a:rPr>
              <a:t>English and Maths </a:t>
            </a:r>
            <a:r>
              <a:rPr lang="en-GB" sz="2800" dirty="0">
                <a:latin typeface="Century Gothic" panose="020B0502020202020204" pitchFamily="34" charset="0"/>
              </a:rPr>
              <a:t>are at least a </a:t>
            </a:r>
            <a:r>
              <a:rPr lang="en-GB" sz="2800" b="1" dirty="0">
                <a:solidFill>
                  <a:srgbClr val="008080"/>
                </a:solidFill>
                <a:latin typeface="Century Gothic" panose="020B0502020202020204" pitchFamily="34" charset="0"/>
              </a:rPr>
              <a:t>grade 4</a:t>
            </a:r>
            <a:r>
              <a:rPr lang="en-GB" sz="2800" dirty="0">
                <a:solidFill>
                  <a:srgbClr val="008080"/>
                </a:solidFill>
                <a:latin typeface="Century Gothic" panose="020B0502020202020204" pitchFamily="34" charset="0"/>
              </a:rPr>
              <a:t>.</a:t>
            </a:r>
          </a:p>
          <a:p>
            <a:pPr marL="0" indent="0">
              <a:buNone/>
            </a:pPr>
            <a:endParaRPr lang="en-GB" sz="2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800" b="1" dirty="0">
                <a:solidFill>
                  <a:srgbClr val="008080"/>
                </a:solidFill>
                <a:latin typeface="Century Gothic" panose="020B0502020202020204" pitchFamily="34" charset="0"/>
              </a:rPr>
              <a:t>Add up the best 8 scores </a:t>
            </a:r>
            <a:r>
              <a:rPr lang="en-GB" sz="2800" dirty="0">
                <a:latin typeface="Century Gothic" panose="020B0502020202020204" pitchFamily="34" charset="0"/>
              </a:rPr>
              <a:t>to get the</a:t>
            </a:r>
            <a:r>
              <a:rPr lang="en-GB" sz="2800" b="1" dirty="0">
                <a:latin typeface="Century Gothic" panose="020B0502020202020204" pitchFamily="34" charset="0"/>
              </a:rPr>
              <a:t> </a:t>
            </a:r>
            <a:r>
              <a:rPr lang="en-GB" sz="2800" b="1" dirty="0">
                <a:solidFill>
                  <a:srgbClr val="008080"/>
                </a:solidFill>
                <a:latin typeface="Century Gothic" panose="020B0502020202020204" pitchFamily="34" charset="0"/>
              </a:rPr>
              <a:t>total points score</a:t>
            </a:r>
            <a:r>
              <a:rPr lang="en-GB" b="1" dirty="0">
                <a:solidFill>
                  <a:srgbClr val="008080"/>
                </a:solidFill>
                <a:latin typeface="Century Gothic" panose="020B0502020202020204" pitchFamily="34" charset="0"/>
              </a:rPr>
              <a:t>. </a:t>
            </a:r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5508E9B6-4F86-446E-53F6-0CD3E74C2A03}"/>
              </a:ext>
            </a:extLst>
          </p:cNvPr>
          <p:cNvSpPr/>
          <p:nvPr/>
        </p:nvSpPr>
        <p:spPr>
          <a:xfrm>
            <a:off x="8100392" y="0"/>
            <a:ext cx="504056" cy="764704"/>
          </a:xfrm>
          <a:prstGeom prst="downArrow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C722639-5E60-3980-20AC-BC1A44441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2977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767886" cy="1119658"/>
          </a:xfrm>
        </p:spPr>
        <p:txBody>
          <a:bodyPr>
            <a:no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Factors to Consider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825625"/>
            <a:ext cx="855348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50" dirty="0">
                <a:latin typeface="Century Gothic" panose="020B0502020202020204" pitchFamily="34" charset="0"/>
              </a:rPr>
              <a:t>Courses:</a:t>
            </a:r>
            <a:r>
              <a:rPr lang="en-GB" dirty="0">
                <a:latin typeface="Century Gothic" panose="020B0502020202020204" pitchFamily="34" charset="0"/>
              </a:rPr>
              <a:t> </a:t>
            </a:r>
            <a:r>
              <a:rPr lang="en-GB" sz="2800" dirty="0">
                <a:latin typeface="Century Gothic" panose="020B0502020202020204" pitchFamily="34" charset="0"/>
              </a:rPr>
              <a:t>Likes, structure, assessment, “get out of bed” test</a:t>
            </a:r>
          </a:p>
          <a:p>
            <a:pPr marL="0" indent="0">
              <a:buNone/>
            </a:pPr>
            <a:endParaRPr lang="en-GB" sz="2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4050" dirty="0">
                <a:latin typeface="Century Gothic" panose="020B0502020202020204" pitchFamily="34" charset="0"/>
              </a:rPr>
              <a:t>Career:</a:t>
            </a:r>
            <a:r>
              <a:rPr lang="en-GB" dirty="0">
                <a:latin typeface="Century Gothic" panose="020B0502020202020204" pitchFamily="34" charset="0"/>
              </a:rPr>
              <a:t> </a:t>
            </a:r>
            <a:r>
              <a:rPr lang="en-GB" sz="2800" dirty="0">
                <a:latin typeface="Century Gothic" panose="020B0502020202020204" pitchFamily="34" charset="0"/>
              </a:rPr>
              <a:t>What do you want to do?</a:t>
            </a:r>
          </a:p>
          <a:p>
            <a:pPr marL="0" indent="0">
              <a:buNone/>
            </a:pPr>
            <a:endParaRPr lang="en-GB" sz="2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4050" dirty="0">
                <a:latin typeface="Century Gothic" panose="020B0502020202020204" pitchFamily="34" charset="0"/>
              </a:rPr>
              <a:t>Campus:</a:t>
            </a:r>
            <a:r>
              <a:rPr lang="en-GB" dirty="0">
                <a:latin typeface="Century Gothic" panose="020B0502020202020204" pitchFamily="34" charset="0"/>
              </a:rPr>
              <a:t> </a:t>
            </a:r>
            <a:r>
              <a:rPr lang="en-GB" sz="2800" dirty="0">
                <a:latin typeface="Century Gothic" panose="020B0502020202020204" pitchFamily="34" charset="0"/>
              </a:rPr>
              <a:t>Where would you learn best? Where are you willing to travel to?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93190" y="6525344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err="1"/>
              <a:t>jmk</a:t>
            </a:r>
            <a:endParaRPr lang="en-GB" sz="1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DD4221-0473-1E49-0574-93209D692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0921" y="5937424"/>
            <a:ext cx="1536325" cy="920576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B43C19-4FA2-B847-8999-E08D9E40C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410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3" y="-500659"/>
            <a:ext cx="6683085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/>
            <a:r>
              <a:rPr lang="en-US" sz="4000" dirty="0">
                <a:latin typeface="Century Gothic" panose="020B0502020202020204" pitchFamily="34" charset="0"/>
              </a:rPr>
              <a:t>How to decide where &amp; what to study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829550" y="6356350"/>
            <a:ext cx="685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D495E168-DA5E-4888-8D8A-92B118324C14}" type="slidenum">
              <a:rPr lang="en-US" sz="1200">
                <a:solidFill>
                  <a:srgbClr val="FFFFFF"/>
                </a:solidFill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21</a:t>
            </a:fld>
            <a:endParaRPr lang="en-US" sz="1200">
              <a:solidFill>
                <a:srgbClr val="FFFFFF"/>
              </a:solidFill>
              <a:latin typeface="Calibri" panose="020F0502020204030204"/>
            </a:endParaRPr>
          </a:p>
        </p:txBody>
      </p:sp>
      <p:pic>
        <p:nvPicPr>
          <p:cNvPr id="7" name="Picture 6" descr="Complex maths formulae on a blackboard">
            <a:extLst>
              <a:ext uri="{FF2B5EF4-FFF2-40B4-BE49-F238E27FC236}">
                <a16:creationId xmlns:a16="http://schemas.microsoft.com/office/drawing/2014/main" id="{13495F1F-AAA4-7F2C-2610-1CAB984F8A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43" r="16140" b="-1"/>
          <a:stretch/>
        </p:blipFill>
        <p:spPr>
          <a:xfrm>
            <a:off x="7164287" y="10"/>
            <a:ext cx="1978569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2527F5E-CCCD-60B7-6F27-1939F515C384}"/>
              </a:ext>
            </a:extLst>
          </p:cNvPr>
          <p:cNvSpPr/>
          <p:nvPr/>
        </p:nvSpPr>
        <p:spPr>
          <a:xfrm>
            <a:off x="240601" y="1916832"/>
            <a:ext cx="3251279" cy="9361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80059" y="1456181"/>
            <a:ext cx="6660231" cy="526529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213995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Consider what subjects you enjoy and what you are good at.</a:t>
            </a:r>
            <a:endParaRPr lang="en-US"/>
          </a:p>
          <a:p>
            <a:pPr marL="213995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How is the course/qualification assessed? Does it play to my strengths?</a:t>
            </a:r>
          </a:p>
          <a:p>
            <a:pPr marL="213995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What are your predicted and aspiration grades? How far are your current grades away from course entry requirements?</a:t>
            </a:r>
          </a:p>
          <a:p>
            <a:pPr marL="213995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 panose="020B0502020202020204" pitchFamily="34" charset="0"/>
              </a:rPr>
              <a:t>Do I want to go to university in the future? If so, what subjects might be useful for my future degree ideas?</a:t>
            </a:r>
          </a:p>
          <a:p>
            <a:pPr marL="213995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entury Gothic"/>
              </a:rPr>
              <a:t> What industries are growing? Looking at Labour Market Information (LMI) is important.</a:t>
            </a:r>
          </a:p>
        </p:txBody>
      </p:sp>
    </p:spTree>
    <p:extLst>
      <p:ext uri="{BB962C8B-B14F-4D97-AF65-F5344CB8AC3E}">
        <p14:creationId xmlns:p14="http://schemas.microsoft.com/office/powerpoint/2010/main" val="4259070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-3240659" y="3397200"/>
            <a:ext cx="78867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The Importance of Choice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55763" y="6960853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err="1"/>
              <a:t>afx</a:t>
            </a:r>
            <a:endParaRPr lang="en-GB" sz="1000" dirty="0"/>
          </a:p>
        </p:txBody>
      </p:sp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1F9ABD66-992A-4B66-930B-0550AD434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372" y="692696"/>
            <a:ext cx="6143514" cy="572229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C8762BB-8562-4714-91AC-8853F10F78E7}"/>
              </a:ext>
            </a:extLst>
          </p:cNvPr>
          <p:cNvSpPr txBox="1"/>
          <p:nvPr/>
        </p:nvSpPr>
        <p:spPr>
          <a:xfrm rot="504381">
            <a:off x="1952215" y="1570148"/>
            <a:ext cx="6212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1.The </a:t>
            </a:r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aspirational</a:t>
            </a:r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 application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53182D-383F-4583-B300-4157DD86C502}"/>
              </a:ext>
            </a:extLst>
          </p:cNvPr>
          <p:cNvSpPr txBox="1"/>
          <p:nvPr/>
        </p:nvSpPr>
        <p:spPr>
          <a:xfrm rot="443990">
            <a:off x="1869587" y="2810810"/>
            <a:ext cx="6212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2. The </a:t>
            </a:r>
            <a:r>
              <a:rPr lang="en-GB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insurance</a:t>
            </a:r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 application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1AEBB0-1990-47F1-9379-6A01B5E28124}"/>
              </a:ext>
            </a:extLst>
          </p:cNvPr>
          <p:cNvSpPr txBox="1"/>
          <p:nvPr/>
        </p:nvSpPr>
        <p:spPr>
          <a:xfrm rot="21284737">
            <a:off x="3008422" y="4172972"/>
            <a:ext cx="6212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entury Gothic" panose="020B0502020202020204" pitchFamily="34" charset="0"/>
              </a:rPr>
              <a:t>3. Further back-up</a:t>
            </a:r>
          </a:p>
        </p:txBody>
      </p:sp>
      <p:pic>
        <p:nvPicPr>
          <p:cNvPr id="11" name="Picture 2" descr="https://lh5.googleusercontent.com/vb9R784Zl1QNH73J0c9q92OCi4Ki2XVc8il9dMoGCHX-v0uBgr-aLjapx366nUc_0AK9HMxU8u7Jhk25k1upOFPa7QJ3Iw-PRsErFPtOUscNvqnfhWuSZYjFw6HxSNsrVx9xp3sA">
            <a:extLst>
              <a:ext uri="{FF2B5EF4-FFF2-40B4-BE49-F238E27FC236}">
                <a16:creationId xmlns:a16="http://schemas.microsoft.com/office/drawing/2014/main" id="{0284AA4B-B06D-7132-E5B4-6B5C593B3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772" y="5519222"/>
            <a:ext cx="1764485" cy="105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A7BC8A1-0A6C-7491-88A3-518FB464E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77408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2EFF623-CD3E-4823-93D8-790B7A5BD253}"/>
              </a:ext>
            </a:extLst>
          </p:cNvPr>
          <p:cNvSpPr txBox="1"/>
          <p:nvPr/>
        </p:nvSpPr>
        <p:spPr>
          <a:xfrm>
            <a:off x="207168" y="1503135"/>
            <a:ext cx="8729663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008080"/>
                </a:solidFill>
                <a:latin typeface="Century Gothic" panose="020B0502020202020204" pitchFamily="34" charset="0"/>
                <a:cs typeface="Aharoni" panose="02010803020104030203" pitchFamily="2" charset="-79"/>
              </a:rPr>
              <a:t>Studying in Norfolk?</a:t>
            </a:r>
          </a:p>
          <a:p>
            <a:r>
              <a:rPr lang="en-US" sz="2400" b="1" dirty="0">
                <a:solidFill>
                  <a:srgbClr val="00B0F0"/>
                </a:solidFill>
                <a:latin typeface="Century Gothic" panose="020B0502020202020204" pitchFamily="34" charset="0"/>
                <a:cs typeface="Aparajita" panose="020B0502040204020203" pitchFamily="18" charset="0"/>
              </a:rPr>
              <a:t>HelpYouChoose.org</a:t>
            </a:r>
            <a:r>
              <a:rPr lang="en-US" sz="2400" dirty="0">
                <a:latin typeface="Century Gothic" panose="020B0502020202020204" pitchFamily="34" charset="0"/>
                <a:cs typeface="Aparajita" panose="020B0502040204020203" pitchFamily="18" charset="0"/>
              </a:rPr>
              <a:t> is the best way to</a:t>
            </a:r>
            <a:br>
              <a:rPr lang="en-US" sz="2400" dirty="0">
                <a:latin typeface="Century Gothic" panose="020B0502020202020204" pitchFamily="34" charset="0"/>
                <a:cs typeface="Aparajita" panose="020B0502040204020203" pitchFamily="18" charset="0"/>
              </a:rPr>
            </a:br>
            <a:r>
              <a:rPr lang="en-US" sz="2400" dirty="0">
                <a:latin typeface="Century Gothic" panose="020B0502020202020204" pitchFamily="34" charset="0"/>
                <a:cs typeface="Aparajita" panose="020B0502040204020203" pitchFamily="18" charset="0"/>
              </a:rPr>
              <a:t>look for course providers in Norfolk.  They also</a:t>
            </a:r>
            <a:br>
              <a:rPr lang="en-US" sz="2400" dirty="0">
                <a:latin typeface="Century Gothic" panose="020B0502020202020204" pitchFamily="34" charset="0"/>
                <a:cs typeface="Aparajita" panose="020B0502040204020203" pitchFamily="18" charset="0"/>
              </a:rPr>
            </a:br>
            <a:r>
              <a:rPr lang="en-US" sz="2400" dirty="0">
                <a:latin typeface="Century Gothic" panose="020B0502020202020204" pitchFamily="34" charset="0"/>
                <a:cs typeface="Aparajita" panose="020B0502040204020203" pitchFamily="18" charset="0"/>
              </a:rPr>
              <a:t>list some providers in Suffolk.</a:t>
            </a:r>
          </a:p>
          <a:p>
            <a:r>
              <a:rPr lang="en-US" sz="2400" dirty="0">
                <a:latin typeface="Century Gothic" panose="020B0502020202020204" pitchFamily="34" charset="0"/>
                <a:cs typeface="Aparajita" panose="020B0502040204020203" pitchFamily="18" charset="0"/>
              </a:rPr>
              <a:t>You can search by provider, subject, location or</a:t>
            </a:r>
            <a:br>
              <a:rPr lang="en-US" sz="2400" dirty="0">
                <a:latin typeface="Century Gothic" panose="020B0502020202020204" pitchFamily="34" charset="0"/>
                <a:cs typeface="Aparajita" panose="020B0502040204020203" pitchFamily="18" charset="0"/>
              </a:rPr>
            </a:br>
            <a:r>
              <a:rPr lang="en-US" sz="2400" dirty="0">
                <a:latin typeface="Century Gothic" panose="020B0502020202020204" pitchFamily="34" charset="0"/>
                <a:cs typeface="Aparajita" panose="020B0502040204020203" pitchFamily="18" charset="0"/>
              </a:rPr>
              <a:t>type of qualification you wish to study.</a:t>
            </a: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1961" y="192098"/>
            <a:ext cx="1685925" cy="168592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 rotWithShape="1">
          <a:blip r:embed="rId4"/>
          <a:srcRect t="11686"/>
          <a:stretch/>
        </p:blipFill>
        <p:spPr>
          <a:xfrm>
            <a:off x="385402" y="4324941"/>
            <a:ext cx="8214953" cy="1640251"/>
          </a:xfrm>
          <a:prstGeom prst="rect">
            <a:avLst/>
          </a:prstGeom>
        </p:spPr>
      </p:pic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0D3AE66A-04D5-4384-9841-61940E13BBC2}"/>
              </a:ext>
            </a:extLst>
          </p:cNvPr>
          <p:cNvSpPr/>
          <p:nvPr/>
        </p:nvSpPr>
        <p:spPr>
          <a:xfrm>
            <a:off x="98655" y="1712934"/>
            <a:ext cx="3073171" cy="3301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rgbClr val="008080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DD0DD23-5E72-68BB-0193-7D1977B40D3D}"/>
              </a:ext>
            </a:extLst>
          </p:cNvPr>
          <p:cNvSpPr txBox="1">
            <a:spLocks/>
          </p:cNvSpPr>
          <p:nvPr/>
        </p:nvSpPr>
        <p:spPr>
          <a:xfrm>
            <a:off x="376114" y="121208"/>
            <a:ext cx="8767886" cy="111965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7200">
                <a:latin typeface="Century Gothic" panose="020B0502020202020204" pitchFamily="34" charset="0"/>
              </a:rPr>
              <a:t>Research</a:t>
            </a:r>
            <a:endParaRPr lang="en-GB" sz="720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lh5.googleusercontent.com/vb9R784Zl1QNH73J0c9q92OCi4Ki2XVc8il9dMoGCHX-v0uBgr-aLjapx366nUc_0AK9HMxU8u7Jhk25k1upOFPa7QJ3Iw-PRsErFPtOUscNvqnfhWuSZYjFw6HxSNsrVx9xp3sA">
            <a:extLst>
              <a:ext uri="{FF2B5EF4-FFF2-40B4-BE49-F238E27FC236}">
                <a16:creationId xmlns:a16="http://schemas.microsoft.com/office/drawing/2014/main" id="{1006C512-FD26-21FA-16E0-3DB50BDAF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142" y="5821934"/>
            <a:ext cx="1827115" cy="750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17F95C-545F-530C-CA39-FB001D9AF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2612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2EFF623-CD3E-4823-93D8-790B7A5BD253}"/>
              </a:ext>
            </a:extLst>
          </p:cNvPr>
          <p:cNvSpPr txBox="1"/>
          <p:nvPr/>
        </p:nvSpPr>
        <p:spPr>
          <a:xfrm>
            <a:off x="217929" y="1690213"/>
            <a:ext cx="872966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008080"/>
                </a:solidFill>
                <a:latin typeface="Century Gothic" panose="020B0502020202020204" pitchFamily="34" charset="0"/>
                <a:cs typeface="Aharoni" panose="02010803020104030203" pitchFamily="2" charset="-79"/>
              </a:rPr>
              <a:t>Studying in Suffolk?</a:t>
            </a:r>
          </a:p>
          <a:p>
            <a:r>
              <a:rPr lang="en-US" sz="2700" b="1" dirty="0">
                <a:solidFill>
                  <a:srgbClr val="00B0F0"/>
                </a:solidFill>
                <a:latin typeface="Century Gothic" panose="020B0502020202020204" pitchFamily="34" charset="0"/>
                <a:cs typeface="Aparajita" panose="020B0502040204020203" pitchFamily="18" charset="0"/>
              </a:rPr>
              <a:t>thesource.me.uk</a:t>
            </a:r>
            <a:r>
              <a:rPr lang="en-US" sz="2700" dirty="0">
                <a:latin typeface="Century Gothic" panose="020B0502020202020204" pitchFamily="34" charset="0"/>
                <a:cs typeface="Aparajita" panose="020B0502040204020203" pitchFamily="18" charset="0"/>
              </a:rPr>
              <a:t> is another way to</a:t>
            </a:r>
            <a:br>
              <a:rPr lang="en-US" sz="2700" dirty="0">
                <a:latin typeface="Century Gothic" panose="020B0502020202020204" pitchFamily="34" charset="0"/>
                <a:cs typeface="Aparajita" panose="020B0502040204020203" pitchFamily="18" charset="0"/>
              </a:rPr>
            </a:br>
            <a:r>
              <a:rPr lang="en-US" sz="2700" dirty="0">
                <a:latin typeface="Century Gothic" panose="020B0502020202020204" pitchFamily="34" charset="0"/>
                <a:cs typeface="Aparajita" panose="020B0502040204020203" pitchFamily="18" charset="0"/>
              </a:rPr>
              <a:t>look for course providers in Suffolk.  </a:t>
            </a:r>
          </a:p>
          <a:p>
            <a:r>
              <a:rPr lang="en-US" sz="2700" b="1" dirty="0">
                <a:latin typeface="Century Gothic" panose="020B0502020202020204" pitchFamily="34" charset="0"/>
                <a:cs typeface="Aparajita" panose="020B0502040204020203" pitchFamily="18" charset="0"/>
              </a:rPr>
              <a:t>The Choices at 16+ </a:t>
            </a:r>
            <a:r>
              <a:rPr lang="en-US" sz="2700" dirty="0">
                <a:latin typeface="Century Gothic" panose="020B0502020202020204" pitchFamily="34" charset="0"/>
                <a:cs typeface="Aparajita" panose="020B0502040204020203" pitchFamily="18" charset="0"/>
              </a:rPr>
              <a:t>section has links </a:t>
            </a:r>
            <a:br>
              <a:rPr lang="en-US" sz="2700" dirty="0">
                <a:latin typeface="Century Gothic" panose="020B0502020202020204" pitchFamily="34" charset="0"/>
                <a:cs typeface="Aparajita" panose="020B0502040204020203" pitchFamily="18" charset="0"/>
              </a:rPr>
            </a:br>
            <a:r>
              <a:rPr lang="en-US" sz="2700" dirty="0">
                <a:latin typeface="Century Gothic" panose="020B0502020202020204" pitchFamily="34" charset="0"/>
                <a:cs typeface="Aparajita" panose="020B0502040204020203" pitchFamily="18" charset="0"/>
              </a:rPr>
              <a:t>to a variety of different routes and the different providers.</a:t>
            </a:r>
          </a:p>
        </p:txBody>
      </p:sp>
      <p:pic>
        <p:nvPicPr>
          <p:cNvPr id="1026" name="Picture 2" descr="The Source for young people in Suffolk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768" y="832915"/>
            <a:ext cx="2987118" cy="92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4049" y="4370638"/>
            <a:ext cx="4143837" cy="1734728"/>
          </a:xfrm>
          <a:prstGeom prst="rect">
            <a:avLst/>
          </a:prstGeom>
        </p:spPr>
      </p:pic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48E8229A-F0EA-48FF-AC52-8D8317F42048}"/>
              </a:ext>
            </a:extLst>
          </p:cNvPr>
          <p:cNvSpPr/>
          <p:nvPr/>
        </p:nvSpPr>
        <p:spPr>
          <a:xfrm>
            <a:off x="98655" y="1712934"/>
            <a:ext cx="2587396" cy="2779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6" name="Rectangle 5">
            <a:hlinkClick r:id="rId2"/>
            <a:extLst>
              <a:ext uri="{FF2B5EF4-FFF2-40B4-BE49-F238E27FC236}">
                <a16:creationId xmlns:a16="http://schemas.microsoft.com/office/drawing/2014/main" id="{DB9EBFBD-6D68-4495-AA5A-DBEF51C935D7}"/>
              </a:ext>
            </a:extLst>
          </p:cNvPr>
          <p:cNvSpPr/>
          <p:nvPr/>
        </p:nvSpPr>
        <p:spPr>
          <a:xfrm>
            <a:off x="212811" y="2445544"/>
            <a:ext cx="2787564" cy="3192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1291AE0-2E84-5CE8-2707-917A69B24278}"/>
              </a:ext>
            </a:extLst>
          </p:cNvPr>
          <p:cNvSpPr txBox="1">
            <a:spLocks/>
          </p:cNvSpPr>
          <p:nvPr/>
        </p:nvSpPr>
        <p:spPr>
          <a:xfrm>
            <a:off x="376114" y="121208"/>
            <a:ext cx="8767886" cy="111965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7200" dirty="0">
                <a:latin typeface="Century Gothic" panose="020B0502020202020204" pitchFamily="34" charset="0"/>
              </a:rPr>
              <a:t>Research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DD91074-9C1F-30F2-15EE-A141820BA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1277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EDB4093-AEA7-4270-93B6-2F71654B16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6900" y="4248579"/>
            <a:ext cx="4133892" cy="245293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61CA0D-5183-8169-9AC5-EE01A6F728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175" y="1474850"/>
            <a:ext cx="2305449" cy="230544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114" y="121208"/>
            <a:ext cx="8767886" cy="1119658"/>
          </a:xfrm>
        </p:spPr>
        <p:txBody>
          <a:bodyPr>
            <a:noAutofit/>
          </a:bodyPr>
          <a:lstStyle/>
          <a:p>
            <a:r>
              <a:rPr lang="en-GB" sz="7200" dirty="0">
                <a:latin typeface="Century Gothic" panose="020B0502020202020204" pitchFamily="34" charset="0"/>
              </a:rPr>
              <a:t>Research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79A4744-7076-E68E-44DD-C6A777AC3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290" y="4561123"/>
            <a:ext cx="4226609" cy="4351338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If students need help with their log ins – email </a:t>
            </a:r>
            <a:r>
              <a:rPr lang="en-GB" dirty="0">
                <a:latin typeface="Century Gothic" panose="020B0502020202020204" pitchFamily="34" charset="0"/>
                <a:hlinkClick r:id="rId5"/>
              </a:rPr>
              <a:t>Careers@ndhs.org.uk</a:t>
            </a: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5B6C394-896F-0F48-3DBC-8D755B82A1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2162" y="947394"/>
            <a:ext cx="5247495" cy="3066889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3E158D4-1243-85E2-3144-9719EF157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0086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2"/>
          <a:srcRect l="5380" t="14207" r="32511" b="13650"/>
          <a:stretch/>
        </p:blipFill>
        <p:spPr>
          <a:xfrm>
            <a:off x="370434" y="1512978"/>
            <a:ext cx="4274003" cy="397184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3663CD7D-FC26-4EE7-BCB9-7D2A34ECF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DE29B3-D5FF-478A-848A-934E75A49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26</a:t>
            </a:fld>
            <a:endParaRPr lang="ru-R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BA5B48-F9FF-45FC-A3F7-5CEF9A0129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9472" y="5885397"/>
            <a:ext cx="9144000" cy="1020596"/>
          </a:xfrm>
        </p:spPr>
        <p:txBody>
          <a:bodyPr/>
          <a:lstStyle/>
          <a:p>
            <a:r>
              <a:rPr lang="en-GB" sz="2400" b="0" dirty="0">
                <a:latin typeface="Century Gothic" panose="020B0502020202020204" pitchFamily="34" charset="0"/>
              </a:rPr>
              <a:t>Check out the new NDHS careers blog!</a:t>
            </a:r>
          </a:p>
          <a:p>
            <a:r>
              <a:rPr lang="en-GB" sz="2400" b="0" dirty="0">
                <a:latin typeface="Century Gothic" panose="020B0502020202020204" pitchFamily="34" charset="0"/>
              </a:rPr>
              <a:t>You can find it under the Careers page or the year 11 page.</a:t>
            </a:r>
            <a:endParaRPr lang="ru-RU" sz="2400" b="0" dirty="0">
              <a:latin typeface="Century Gothic" panose="020B0502020202020204" pitchFamily="34" charset="0"/>
            </a:endParaRPr>
          </a:p>
        </p:txBody>
      </p:sp>
      <p:pic>
        <p:nvPicPr>
          <p:cNvPr id="9" name="Picture 2" descr="https://lh5.googleusercontent.com/vb9R784Zl1QNH73J0c9q92OCi4Ki2XVc8il9dMoGCHX-v0uBgr-aLjapx366nUc_0AK9HMxU8u7Jhk25k1upOFPa7QJ3Iw-PRsErFPtOUscNvqnfhWuSZYjFw6HxSNsrVx9xp3s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1824">
            <a:off x="5801418" y="2742190"/>
            <a:ext cx="2621304" cy="15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385474" y="1895888"/>
            <a:ext cx="50962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https://www.ndhs.org.uk/careers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EBBD690-655B-0179-66F7-6A5B3C4279BC}"/>
              </a:ext>
            </a:extLst>
          </p:cNvPr>
          <p:cNvSpPr txBox="1">
            <a:spLocks/>
          </p:cNvSpPr>
          <p:nvPr/>
        </p:nvSpPr>
        <p:spPr>
          <a:xfrm>
            <a:off x="376114" y="121208"/>
            <a:ext cx="8767886" cy="11196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7200" dirty="0">
                <a:solidFill>
                  <a:schemeClr val="tx1"/>
                </a:solidFill>
                <a:latin typeface="Century Gothic" panose="020B0502020202020204" pitchFamily="34" charset="0"/>
              </a:rPr>
              <a:t>Research</a:t>
            </a:r>
          </a:p>
        </p:txBody>
      </p:sp>
    </p:spTree>
    <p:extLst>
      <p:ext uri="{BB962C8B-B14F-4D97-AF65-F5344CB8AC3E}">
        <p14:creationId xmlns:p14="http://schemas.microsoft.com/office/powerpoint/2010/main" val="19353602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rgbClr val="FFFFFF"/>
                </a:solidFill>
                <a:latin typeface="Century Gothic" panose="020B0502020202020204" pitchFamily="34" charset="0"/>
              </a:rPr>
              <a:t>Research</a:t>
            </a:r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200" b="1">
                <a:latin typeface="Century Gothic"/>
              </a:rPr>
              <a:t> Visit Open Days/Open Evenings </a:t>
            </a:r>
            <a:r>
              <a:rPr lang="en-GB" sz="2200">
                <a:latin typeface="Century Gothic"/>
              </a:rPr>
              <a:t>so that an informed decision can be made  </a:t>
            </a:r>
            <a:endParaRPr lang="en-GB" sz="2200" b="1" u="sng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200">
                <a:latin typeface="Century Gothic" panose="020B0502020202020204" pitchFamily="34" charset="0"/>
              </a:rPr>
              <a:t>Look at what courses/subjects they offer that might be of interest &amp; impact on future career ideas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200">
                <a:latin typeface="Century Gothic" panose="020B0502020202020204" pitchFamily="34" charset="0"/>
              </a:rPr>
              <a:t>Does the institution have a blocking scheme? If so, do the subjects fit in with my interests?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200">
                <a:latin typeface="Century Gothic" panose="020B0502020202020204" pitchFamily="34" charset="0"/>
              </a:rPr>
              <a:t>Consider transport? Walk, bus, train?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200">
                <a:latin typeface="Century Gothic" panose="020B0502020202020204" pitchFamily="34" charset="0"/>
              </a:rPr>
              <a:t>Other important information – e.g. learning environment e.g. extra curriculum, EPQ, private study areas.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93190" y="6525344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000" dirty="0" err="1"/>
              <a:t>jmk</a:t>
            </a:r>
            <a:endParaRPr lang="en-GB" sz="1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DD4221-0473-1E49-0574-93209D692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0921" y="5937424"/>
            <a:ext cx="1536325" cy="920576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4EC93C-C0B5-A1E5-CFAF-83616A3FA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1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paper background">
            <a:extLst>
              <a:ext uri="{FF2B5EF4-FFF2-40B4-BE49-F238E27FC236}">
                <a16:creationId xmlns:a16="http://schemas.microsoft.com/office/drawing/2014/main" id="{D6ADB6E0-863E-4EB1-8688-3087A3ED3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585" y="1231197"/>
            <a:ext cx="8999382" cy="517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Flowchart: Document 30">
            <a:extLst>
              <a:ext uri="{FF2B5EF4-FFF2-40B4-BE49-F238E27FC236}">
                <a16:creationId xmlns:a16="http://schemas.microsoft.com/office/drawing/2014/main" id="{3D5D05D9-63B9-4376-8387-06D25405B669}"/>
              </a:ext>
            </a:extLst>
          </p:cNvPr>
          <p:cNvSpPr/>
          <p:nvPr/>
        </p:nvSpPr>
        <p:spPr>
          <a:xfrm rot="5400000" flipH="1">
            <a:off x="6195377" y="3460551"/>
            <a:ext cx="5487944" cy="409301"/>
          </a:xfrm>
          <a:prstGeom prst="flowChartDocument">
            <a:avLst/>
          </a:prstGeom>
          <a:solidFill>
            <a:srgbClr val="92D05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6" name="Flowchart: Document 5"/>
          <p:cNvSpPr/>
          <p:nvPr/>
        </p:nvSpPr>
        <p:spPr>
          <a:xfrm>
            <a:off x="-12884" y="857251"/>
            <a:ext cx="9162889" cy="807950"/>
          </a:xfrm>
          <a:prstGeom prst="flowChartDocument">
            <a:avLst/>
          </a:prstGeom>
          <a:solidFill>
            <a:srgbClr val="20AF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7" name="TextBox 6"/>
          <p:cNvSpPr txBox="1"/>
          <p:nvPr/>
        </p:nvSpPr>
        <p:spPr>
          <a:xfrm>
            <a:off x="174520" y="921230"/>
            <a:ext cx="896948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Open Days / Open Evenings</a:t>
            </a:r>
            <a:endParaRPr lang="en-GB" sz="33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8D18C6-02A9-5967-696D-C7CFA04655D5}"/>
              </a:ext>
            </a:extLst>
          </p:cNvPr>
          <p:cNvSpPr txBox="1"/>
          <p:nvPr/>
        </p:nvSpPr>
        <p:spPr>
          <a:xfrm>
            <a:off x="68695" y="1915016"/>
            <a:ext cx="6146271" cy="38318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u="sng" dirty="0"/>
              <a:t>Upcoming Events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Thursday 24</a:t>
            </a:r>
            <a:r>
              <a:rPr lang="en-GB" sz="1800" baseline="30000" dirty="0"/>
              <a:t>th</a:t>
            </a:r>
            <a:r>
              <a:rPr lang="en-GB" sz="1800" dirty="0"/>
              <a:t> September: Paston College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Thursday 1st October: Reepham Sixth Form College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Friday 2</a:t>
            </a:r>
            <a:r>
              <a:rPr lang="en-GB" sz="1800" baseline="30000" dirty="0"/>
              <a:t>nd</a:t>
            </a:r>
            <a:r>
              <a:rPr lang="en-GB" sz="1800" dirty="0"/>
              <a:t> and Saturday 3</a:t>
            </a:r>
            <a:r>
              <a:rPr lang="en-GB" sz="1800" baseline="30000" dirty="0"/>
              <a:t>rd</a:t>
            </a:r>
            <a:r>
              <a:rPr lang="en-GB" sz="1800" dirty="0"/>
              <a:t> October: City College Open Evening and Open Day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Saturday 3</a:t>
            </a:r>
            <a:r>
              <a:rPr lang="en-GB" sz="1800" baseline="30000" dirty="0"/>
              <a:t>rd</a:t>
            </a:r>
            <a:r>
              <a:rPr lang="en-GB" sz="1800" dirty="0"/>
              <a:t> October: Lowestoft Sixth Form College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Saturday 3</a:t>
            </a:r>
            <a:r>
              <a:rPr lang="en-GB" sz="1800" baseline="30000" dirty="0"/>
              <a:t>rd</a:t>
            </a:r>
            <a:r>
              <a:rPr lang="en-GB" sz="1800" dirty="0"/>
              <a:t> October: East Coast College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Thursday 8</a:t>
            </a:r>
            <a:r>
              <a:rPr lang="en-GB" sz="1800" baseline="30000" dirty="0"/>
              <a:t>th</a:t>
            </a:r>
            <a:r>
              <a:rPr lang="en-GB" sz="1800" dirty="0"/>
              <a:t> October: UTCN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ea typeface="Calibri"/>
                <a:cs typeface="Calibri"/>
              </a:rPr>
              <a:t>Thursday 8th Oct – East Norfolk sixth Form 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Thursday 8</a:t>
            </a:r>
            <a:r>
              <a:rPr lang="en-GB" sz="1800" baseline="30000" dirty="0"/>
              <a:t>th </a:t>
            </a:r>
            <a:r>
              <a:rPr lang="en-GB" sz="1800" dirty="0"/>
              <a:t>October: Taverham Sixth Form</a:t>
            </a:r>
            <a:endParaRPr lang="en-GB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Thursday 8</a:t>
            </a:r>
            <a:r>
              <a:rPr lang="en-GB" sz="1800" baseline="30000" dirty="0"/>
              <a:t>th</a:t>
            </a:r>
            <a:r>
              <a:rPr lang="en-GB" sz="1800" dirty="0"/>
              <a:t> October: Wymondham College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Friday 9</a:t>
            </a:r>
            <a:r>
              <a:rPr lang="en-GB" sz="1800" baseline="30000" dirty="0"/>
              <a:t>th</a:t>
            </a:r>
            <a:r>
              <a:rPr lang="en-GB" sz="1800" dirty="0"/>
              <a:t> and Saturday 10</a:t>
            </a:r>
            <a:r>
              <a:rPr lang="en-GB" sz="1800" baseline="30000" dirty="0"/>
              <a:t>th</a:t>
            </a:r>
            <a:r>
              <a:rPr lang="en-GB" sz="1800" dirty="0"/>
              <a:t> October: Easton College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100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CA1A35-F0E3-A54A-0750-E83C575738C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122" t="19189" r="76081" b="6577"/>
          <a:stretch>
            <a:fillRect/>
          </a:stretch>
        </p:blipFill>
        <p:spPr>
          <a:xfrm>
            <a:off x="5858443" y="1975168"/>
            <a:ext cx="2762394" cy="38976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59DF8D1-B58D-AB27-BB7B-306D5B308555}"/>
              </a:ext>
            </a:extLst>
          </p:cNvPr>
          <p:cNvSpPr txBox="1"/>
          <p:nvPr/>
        </p:nvSpPr>
        <p:spPr>
          <a:xfrm>
            <a:off x="5390760" y="786497"/>
            <a:ext cx="468012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Notre Dame Open Evening is Thursday 12</a:t>
            </a:r>
            <a:r>
              <a:rPr lang="en-GB" sz="2400" b="1" baseline="30000" dirty="0"/>
              <a:t>th</a:t>
            </a:r>
            <a:r>
              <a:rPr lang="en-GB" sz="2400" b="1" dirty="0"/>
              <a:t> November</a:t>
            </a:r>
          </a:p>
        </p:txBody>
      </p:sp>
    </p:spTree>
    <p:extLst>
      <p:ext uri="{BB962C8B-B14F-4D97-AF65-F5344CB8AC3E}">
        <p14:creationId xmlns:p14="http://schemas.microsoft.com/office/powerpoint/2010/main" val="303624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736" y="1988840"/>
            <a:ext cx="8305752" cy="46805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Entry is based upon GCSE results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A minimum of </a:t>
            </a:r>
            <a:r>
              <a:rPr lang="en-GB" sz="3200" b="1" dirty="0">
                <a:latin typeface="Century Gothic" panose="020B0502020202020204" pitchFamily="34" charset="0"/>
              </a:rPr>
              <a:t>42</a:t>
            </a:r>
            <a:r>
              <a:rPr lang="en-GB" sz="3200" dirty="0">
                <a:latin typeface="Century Gothic" panose="020B0502020202020204" pitchFamily="34" charset="0"/>
              </a:rPr>
              <a:t> </a:t>
            </a:r>
            <a:r>
              <a:rPr lang="en-GB" sz="3200" b="1" dirty="0">
                <a:latin typeface="Century Gothic" panose="020B0502020202020204" pitchFamily="34" charset="0"/>
              </a:rPr>
              <a:t>points </a:t>
            </a:r>
            <a:r>
              <a:rPr lang="en-GB" sz="3200" dirty="0">
                <a:latin typeface="Century Gothic" panose="020B0502020202020204" pitchFamily="34" charset="0"/>
              </a:rPr>
              <a:t>over the </a:t>
            </a:r>
            <a:r>
              <a:rPr lang="en-GB" sz="3200" b="1" dirty="0">
                <a:latin typeface="Century Gothic" panose="020B0502020202020204" pitchFamily="34" charset="0"/>
              </a:rPr>
              <a:t>best 8 GCSEs</a:t>
            </a:r>
          </a:p>
          <a:p>
            <a:r>
              <a:rPr lang="en-GB" sz="3200" dirty="0">
                <a:latin typeface="Century Gothic"/>
              </a:rPr>
              <a:t>English &amp; Maths – 9,8,7,6,5,4,3,2,1</a:t>
            </a:r>
          </a:p>
          <a:p>
            <a:endParaRPr lang="en-GB" sz="3200" dirty="0">
              <a:latin typeface="Century Gothic"/>
            </a:endParaRPr>
          </a:p>
          <a:p>
            <a:r>
              <a:rPr lang="en-GB" sz="2800" dirty="0">
                <a:latin typeface="Century Gothic" panose="020B0502020202020204" pitchFamily="34" charset="0"/>
              </a:rPr>
              <a:t>The best 8 must include a grade 4 in Maths and English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Many subjects require certain grades </a:t>
            </a:r>
            <a:br>
              <a:rPr lang="en-GB" sz="2800" dirty="0">
                <a:latin typeface="Century Gothic" panose="020B0502020202020204" pitchFamily="34" charset="0"/>
              </a:rPr>
            </a:br>
            <a:r>
              <a:rPr lang="en-GB" sz="2400" dirty="0">
                <a:latin typeface="Century Gothic" panose="020B0502020202020204" pitchFamily="34" charset="0"/>
              </a:rPr>
              <a:t>e.g. MFL (6), Maths (6), Sciences (6 +Maths 5/6)</a:t>
            </a:r>
            <a:endParaRPr lang="en-GB" sz="3200" dirty="0">
              <a:latin typeface="Century Gothic" panose="020B0502020202020204" pitchFamily="34" charset="0"/>
            </a:endParaRPr>
          </a:p>
          <a:p>
            <a:endParaRPr lang="en-GB" sz="32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</p:txBody>
      </p:sp>
      <p:pic>
        <p:nvPicPr>
          <p:cNvPr id="4" name="Picture 2" descr="https://attachments.office.net/owa/AFullam%40ndhs.org.uk/service.svc/s/GetAttachmentThumbnail?id=AQMkADk0MzZhYmY0LTdmYmYtNDkzZi04NTFkLTMyMzZmYmQ5YmNhNABGAAAD4YN28TiZIECZJIvA5p6gdQcAIHtgCOZy1UGNH2MAtNAnGwAAAgEKAAAAIHtgCOZy1UGNH2MAtNAnGwAKbuHaKQAAAAESABAAvdBjVM6DkkWtXhZmj8Qv%2BA%3D%3D&amp;thumbnailType=2&amp;token=eyJhbGciOiJSUzI1NiIsImtpZCI6IkU1RDJGMEY4REE5M0I2NzA5QzQzQTlFOEE2MTQzQzAzRDYyRjlBODAiLCJ0eXAiOiJKV1QiLCJ4NXQiOiI1ZEx3LU5xVHRuQ2NRNm5vcGhROEE5WXZtb0EifQ.eyJvcmlnaW4iOiJodHRwczovL291dGxvb2sub2ZmaWNlLmNvbSIsInVjIjoiN2U2NjYzYzBiZTFmNDc5ZWI5YWNlNGYxYTJlOTE5NGEiLCJzaWduaW5fc3RhdGUiOiJrbXNpIiwidmVyIjoiRXhjaGFuZ2UuQ2FsbGJhY2suVjEiLCJhcHBjdHhzZW5kZXIiOiJPd2FEb3dubG9hZEBlZTZjYTk3OS05NjBiLTRlMWUtYWY5ZC0yOGZiZmRjMzE1MzMiLCJpc3NyaW5nIjoiV1ciLCJhcHBjdHgiOiJ7XCJtc2V4Y2hwcm90XCI6XCJvd2FcIixcInB1aWRcIjpcIjExNTM4MzYyOTYyNDAxMzAyODFcIixcInNjb3BlXCI6XCJPd2FEb3dubG9hZFwiLFwib2lkXCI6XCJlNDllYmFkYS0wZjY4LTRkY2YtOTNkNC03ZDVjZmQxYmRkMzdcIixcInByaW1hcnlzaWRcIjpcIlMtMS01LTIxLTE3NTg3MjgzODMtNTk3MDExNDYwLTE4NTM1MjkwNDctMTc0ODcxNVwifSIsIm5iZiI6MTcyNzYzNTAzMSwiZXhwIjoxNzI3NjM1MzMxLCJpc3MiOiIwMDAwMDAwMi0wMDAwLTBmZjEtY2UwMC0wMDAwMDAwMDAwMDBAZWU2Y2E5NzktOTYwYi00ZTFlLWFmOWQtMjhmYmZkYzMxNTMzIiwiYXVkIjoiMDAwMDAwMDItMDAwMC0wZmYxLWNlMDAtMDAwMDAwMDAwMDAwL2F0dGFjaG1lbnRzLm9mZmljZS5uZXRAZWU2Y2E5NzktOTYwYi00ZTFlLWFmOWQtMjhmYmZkYzMxNTMzIiwiaGFwcCI6Im93YSJ9.TefR0h6sDrb-YsQ2kzVE7MaaCPAu37WZGtec3fSP2s8ggcFJls5QTT5_jCVhoX4tGVeAHLw-0bGMOf3alB8GQ_OnW4WfIKEL6clvudFZo6pb7S1LDLKLiNUmNntFut6FKkcxEpTJqKT-hGm756EKNwEx5qv9UOnQbsouS3GmOLan04nFrAVWKbiB4wyQEl13rl3WsoddL0GFktMj-fP-OlGyz4GJBmntztbNXh1VGQcuCOcdMq0gy2uNyD6_lzPLRNbpYKOiSW5QLxi2dVh7ZAhjv9QlM-SHcKsRoiWeGgoimoHvlgc6sEq0Q56skntgH3W38s7lIkDa13W_TK8xjw&amp;X-OWA-CANARY=bdvoV_ksXXoAAAAAAAAAAACtM8G14NwYoz5nyo5s48Wks1TT9C1jQMY2_vc0w9SO9W3IIPo7MxI.&amp;owa=outlook.office.com&amp;scriptVer=20240913004.12&amp;clientId=FF655F15AA3548999217E077C32C08FC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8736037" cy="109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9D772C3-2357-857B-4844-6C18BA086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0190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030531" y="1412064"/>
            <a:ext cx="4139952" cy="1325563"/>
          </a:xfrm>
        </p:spPr>
        <p:txBody>
          <a:bodyPr>
            <a:no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Open Evening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5064" y="2883186"/>
            <a:ext cx="8468824" cy="318755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6000" dirty="0">
                <a:latin typeface="Century Gothic"/>
              </a:rPr>
              <a:t>Thursday 12th Nov.</a:t>
            </a:r>
          </a:p>
          <a:p>
            <a:pPr marL="0" indent="0">
              <a:buNone/>
            </a:pPr>
            <a:r>
              <a:rPr lang="en-GB" sz="3600" dirty="0">
                <a:latin typeface="Century Gothic"/>
              </a:rPr>
              <a:t>Deadline for applications Dec.</a:t>
            </a:r>
          </a:p>
          <a:p>
            <a:pPr marL="0" indent="0">
              <a:buNone/>
            </a:pPr>
            <a:endParaRPr lang="en-GB" sz="36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3600" dirty="0">
                <a:latin typeface="Century Gothic" panose="020B0502020202020204" pitchFamily="34" charset="0"/>
              </a:rPr>
              <a:t>Please see website for more details. </a:t>
            </a:r>
          </a:p>
          <a:p>
            <a:pPr marL="0" indent="0">
              <a:buNone/>
            </a:pPr>
            <a:endParaRPr lang="en-GB" sz="3600" dirty="0">
              <a:latin typeface="Century Gothic" panose="020B0502020202020204" pitchFamily="34" charset="0"/>
            </a:endParaRPr>
          </a:p>
        </p:txBody>
      </p:sp>
      <p:pic>
        <p:nvPicPr>
          <p:cNvPr id="6" name="Picture 2" descr="https://attachments.office.net/owa/AFullam%40ndhs.org.uk/service.svc/s/GetAttachmentThumbnail?id=AQMkADk0MzZhYmY0LTdmYmYtNDkzZi04NTFkLTMyMzZmYmQ5YmNhNABGAAAD4YN28TiZIECZJIvA5p6gdQcAIHtgCOZy1UGNH2MAtNAnGwAAAgEKAAAAIHtgCOZy1UGNH2MAtNAnGwAKbuHaKQAAAAESABAAvdBjVM6DkkWtXhZmj8Qv%2BA%3D%3D&amp;thumbnailType=2&amp;token=eyJhbGciOiJSUzI1NiIsImtpZCI6IkU1RDJGMEY4REE5M0I2NzA5QzQzQTlFOEE2MTQzQzAzRDYyRjlBODAiLCJ0eXAiOiJKV1QiLCJ4NXQiOiI1ZEx3LU5xVHRuQ2NRNm5vcGhROEE5WXZtb0EifQ.eyJvcmlnaW4iOiJodHRwczovL291dGxvb2sub2ZmaWNlLmNvbSIsInVjIjoiN2U2NjYzYzBiZTFmNDc5ZWI5YWNlNGYxYTJlOTE5NGEiLCJzaWduaW5fc3RhdGUiOiJrbXNpIiwidmVyIjoiRXhjaGFuZ2UuQ2FsbGJhY2suVjEiLCJhcHBjdHhzZW5kZXIiOiJPd2FEb3dubG9hZEBlZTZjYTk3OS05NjBiLTRlMWUtYWY5ZC0yOGZiZmRjMzE1MzMiLCJpc3NyaW5nIjoiV1ciLCJhcHBjdHgiOiJ7XCJtc2V4Y2hwcm90XCI6XCJvd2FcIixcInB1aWRcIjpcIjExNTM4MzYyOTYyNDAxMzAyODFcIixcInNjb3BlXCI6XCJPd2FEb3dubG9hZFwiLFwib2lkXCI6XCJlNDllYmFkYS0wZjY4LTRkY2YtOTNkNC03ZDVjZmQxYmRkMzdcIixcInByaW1hcnlzaWRcIjpcIlMtMS01LTIxLTE3NTg3MjgzODMtNTk3MDExNDYwLTE4NTM1MjkwNDctMTc0ODcxNVwifSIsIm5iZiI6MTcyNzYzNTAzMSwiZXhwIjoxNzI3NjM1MzMxLCJpc3MiOiIwMDAwMDAwMi0wMDAwLTBmZjEtY2UwMC0wMDAwMDAwMDAwMDBAZWU2Y2E5NzktOTYwYi00ZTFlLWFmOWQtMjhmYmZkYzMxNTMzIiwiYXVkIjoiMDAwMDAwMDItMDAwMC0wZmYxLWNlMDAtMDAwMDAwMDAwMDAwL2F0dGFjaG1lbnRzLm9mZmljZS5uZXRAZWU2Y2E5NzktOTYwYi00ZTFlLWFmOWQtMjhmYmZkYzMxNTMzIiwiaGFwcCI6Im93YSJ9.TefR0h6sDrb-YsQ2kzVE7MaaCPAu37WZGtec3fSP2s8ggcFJls5QTT5_jCVhoX4tGVeAHLw-0bGMOf3alB8GQ_OnW4WfIKEL6clvudFZo6pb7S1LDLKLiNUmNntFut6FKkcxEpTJqKT-hGm756EKNwEx5qv9UOnQbsouS3GmOLan04nFrAVWKbiB4wyQEl13rl3WsoddL0GFktMj-fP-OlGyz4GJBmntztbNXh1VGQcuCOcdMq0gy2uNyD6_lzPLRNbpYKOiSW5QLxi2dVh7ZAhjv9QlM-SHcKsRoiWeGgoimoHvlgc6sEq0Q56skntgH3W38s7lIkDa13W_TK8xjw&amp;X-OWA-CANARY=bdvoV_ksXXoAAAAAAAAAAACtM8G14NwYoz5nyo5s48Wks1TT9C1jQMY2_vc0w9SO9W3IIPo7MxI.&amp;owa=outlook.office.com&amp;scriptVer=20240913004.12&amp;clientId=FF655F15AA3548999217E077C32C08FC&amp;animation=tr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72" y="548680"/>
            <a:ext cx="8736037" cy="109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584723A-D792-858A-8BFE-0EBBB99BD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996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54512" y="116632"/>
            <a:ext cx="8889488" cy="1325563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My offer to all ND Yr11 Students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512" y="1351309"/>
            <a:ext cx="8733656" cy="4525963"/>
          </a:xfrm>
        </p:spPr>
        <p:txBody>
          <a:bodyPr>
            <a:normAutofit fontScale="85000" lnSpcReduction="20000"/>
          </a:bodyPr>
          <a:lstStyle/>
          <a:p>
            <a:endParaRPr lang="en-GB" sz="2800" dirty="0">
              <a:latin typeface="Century Gothic" panose="020B0502020202020204" pitchFamily="34" charset="0"/>
            </a:endParaRPr>
          </a:p>
          <a:p>
            <a:endParaRPr lang="en-GB" sz="2800" dirty="0">
              <a:latin typeface="Century Gothic" panose="020B0502020202020204" pitchFamily="34" charset="0"/>
            </a:endParaRPr>
          </a:p>
          <a:p>
            <a:endParaRPr lang="en-GB" sz="2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Century Gothic" panose="020B0502020202020204" pitchFamily="34" charset="0"/>
              </a:rPr>
              <a:t>Hit the deadline and get 42 or more points in your best 8 GCSEs (INCLUDING English and Maths)</a:t>
            </a:r>
          </a:p>
          <a:p>
            <a:pPr marL="0" indent="0">
              <a:buNone/>
            </a:pPr>
            <a:r>
              <a:rPr lang="en-GB" sz="2800" dirty="0">
                <a:latin typeface="Century Gothic" panose="020B0502020202020204" pitchFamily="34" charset="0"/>
              </a:rPr>
              <a:t>				</a:t>
            </a:r>
            <a:r>
              <a:rPr lang="en-GB" sz="2000" dirty="0">
                <a:latin typeface="Century Gothic" panose="020B0502020202020204" pitchFamily="34" charset="0"/>
              </a:rPr>
              <a:t>and you meet individual subject requirements.</a:t>
            </a:r>
            <a:endParaRPr lang="en-GB" sz="2800" dirty="0">
              <a:latin typeface="Century Gothic" panose="020B0502020202020204" pitchFamily="34" charset="0"/>
            </a:endParaRPr>
          </a:p>
          <a:p>
            <a:endParaRPr lang="en-GB" sz="2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Century Gothic" panose="020B0502020202020204" pitchFamily="34" charset="0"/>
              </a:rPr>
              <a:t>Support to progress to the chosen course / college / VI Form / apprenticeship</a:t>
            </a:r>
          </a:p>
        </p:txBody>
      </p:sp>
      <p:sp>
        <p:nvSpPr>
          <p:cNvPr id="2" name="Rectangle 1"/>
          <p:cNvSpPr/>
          <p:nvPr/>
        </p:nvSpPr>
        <p:spPr>
          <a:xfrm>
            <a:off x="323528" y="1321604"/>
            <a:ext cx="39234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</a:rPr>
              <a:t>A </a:t>
            </a:r>
            <a:r>
              <a:rPr lang="en-GB" sz="2800" b="1" dirty="0">
                <a:latin typeface="Century Gothic" panose="020B0502020202020204" pitchFamily="34" charset="0"/>
              </a:rPr>
              <a:t>guaranteed</a:t>
            </a:r>
            <a:r>
              <a:rPr lang="en-GB" sz="2800" dirty="0">
                <a:latin typeface="Century Gothic" panose="020B0502020202020204" pitchFamily="34" charset="0"/>
              </a:rPr>
              <a:t> place</a:t>
            </a:r>
          </a:p>
        </p:txBody>
      </p:sp>
      <p:pic>
        <p:nvPicPr>
          <p:cNvPr id="6" name="Picture 2" descr="https://attachments.office.net/owa/AFullam%40ndhs.org.uk/service.svc/s/GetAttachmentThumbnail?id=AQMkADk0MzZhYmY0LTdmYmYtNDkzZi04NTFkLTMyMzZmYmQ5YmNhNABGAAAD4YN28TiZIECZJIvA5p6gdQcAIHtgCOZy1UGNH2MAtNAnGwAAAgEKAAAAIHtgCOZy1UGNH2MAtNAnGwAKbuHaKQAAAAESABAAvdBjVM6DkkWtXhZmj8Qv%2BA%3D%3D&amp;thumbnailType=2&amp;token=eyJhbGciOiJSUzI1NiIsImtpZCI6IkU1RDJGMEY4REE5M0I2NzA5QzQzQTlFOEE2MTQzQzAzRDYyRjlBODAiLCJ0eXAiOiJKV1QiLCJ4NXQiOiI1ZEx3LU5xVHRuQ2NRNm5vcGhROEE5WXZtb0EifQ.eyJvcmlnaW4iOiJodHRwczovL291dGxvb2sub2ZmaWNlLmNvbSIsInVjIjoiN2U2NjYzYzBiZTFmNDc5ZWI5YWNlNGYxYTJlOTE5NGEiLCJzaWduaW5fc3RhdGUiOiJrbXNpIiwidmVyIjoiRXhjaGFuZ2UuQ2FsbGJhY2suVjEiLCJhcHBjdHhzZW5kZXIiOiJPd2FEb3dubG9hZEBlZTZjYTk3OS05NjBiLTRlMWUtYWY5ZC0yOGZiZmRjMzE1MzMiLCJpc3NyaW5nIjoiV1ciLCJhcHBjdHgiOiJ7XCJtc2V4Y2hwcm90XCI6XCJvd2FcIixcInB1aWRcIjpcIjExNTM4MzYyOTYyNDAxMzAyODFcIixcInNjb3BlXCI6XCJPd2FEb3dubG9hZFwiLFwib2lkXCI6XCJlNDllYmFkYS0wZjY4LTRkY2YtOTNkNC03ZDVjZmQxYmRkMzdcIixcInByaW1hcnlzaWRcIjpcIlMtMS01LTIxLTE3NTg3MjgzODMtNTk3MDExNDYwLTE4NTM1MjkwNDctMTc0ODcxNVwifSIsIm5iZiI6MTcyNzYzNTAzMSwiZXhwIjoxNzI3NjM1MzMxLCJpc3MiOiIwMDAwMDAwMi0wMDAwLTBmZjEtY2UwMC0wMDAwMDAwMDAwMDBAZWU2Y2E5NzktOTYwYi00ZTFlLWFmOWQtMjhmYmZkYzMxNTMzIiwiYXVkIjoiMDAwMDAwMDItMDAwMC0wZmYxLWNlMDAtMDAwMDAwMDAwMDAwL2F0dGFjaG1lbnRzLm9mZmljZS5uZXRAZWU2Y2E5NzktOTYwYi00ZTFlLWFmOWQtMjhmYmZkYzMxNTMzIiwiaGFwcCI6Im93YSJ9.TefR0h6sDrb-YsQ2kzVE7MaaCPAu37WZGtec3fSP2s8ggcFJls5QTT5_jCVhoX4tGVeAHLw-0bGMOf3alB8GQ_OnW4WfIKEL6clvudFZo6pb7S1LDLKLiNUmNntFut6FKkcxEpTJqKT-hGm756EKNwEx5qv9UOnQbsouS3GmOLan04nFrAVWKbiB4wyQEl13rl3WsoddL0GFktMj-fP-OlGyz4GJBmntztbNXh1VGQcuCOcdMq0gy2uNyD6_lzPLRNbpYKOiSW5QLxi2dVh7ZAhjv9QlM-SHcKsRoiWeGgoimoHvlgc6sEq0Q56skntgH3W38s7lIkDa13W_TK8xjw&amp;X-OWA-CANARY=bdvoV_ksXXoAAAAAAAAAAACtM8G14NwYoz5nyo5s48Wks1TT9C1jQMY2_vc0w9SO9W3IIPo7MxI.&amp;owa=outlook.office.com&amp;scriptVer=20240913004.12&amp;clientId=FF655F15AA3548999217E077C32C08FC&amp;animation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30" y="2128575"/>
            <a:ext cx="8736037" cy="109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DC3F7F-241E-E819-F1FB-579B265A4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5418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5254" y="0"/>
            <a:ext cx="7886700" cy="1325563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Which A Levels?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7234"/>
            <a:ext cx="8712968" cy="1665508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>
                <a:latin typeface="Century Gothic" panose="020B0502020202020204" pitchFamily="34" charset="0"/>
              </a:rPr>
              <a:t>Depends on the university / college</a:t>
            </a:r>
          </a:p>
          <a:p>
            <a:pPr marL="0" indent="0">
              <a:buNone/>
            </a:pPr>
            <a:r>
              <a:rPr lang="en-GB" sz="3200" dirty="0">
                <a:latin typeface="Century Gothic" panose="020B0502020202020204" pitchFamily="34" charset="0"/>
              </a:rPr>
              <a:t>Research/UCAS/</a:t>
            </a:r>
            <a:r>
              <a:rPr lang="en-GB" sz="3200" dirty="0" err="1">
                <a:latin typeface="Century Gothic" panose="020B0502020202020204" pitchFamily="34" charset="0"/>
              </a:rPr>
              <a:t>Unifrog</a:t>
            </a:r>
            <a:endParaRPr lang="en-GB" sz="32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3200" dirty="0">
                <a:latin typeface="Century Gothic" panose="020B0502020202020204" pitchFamily="34" charset="0"/>
              </a:rPr>
              <a:t>The subject matters</a:t>
            </a:r>
          </a:p>
          <a:p>
            <a:pPr marL="0" indent="0">
              <a:buNone/>
            </a:pPr>
            <a:endParaRPr lang="en-GB" sz="3200" dirty="0"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9512" y="2961544"/>
            <a:ext cx="87735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What do </a:t>
            </a:r>
            <a:r>
              <a:rPr lang="en-GB" sz="2800" dirty="0">
                <a:latin typeface="Century Gothic" panose="020B0502020202020204" pitchFamily="34" charset="0"/>
              </a:rPr>
              <a:t>(some) </a:t>
            </a:r>
            <a:r>
              <a:rPr lang="en-GB" sz="4400" dirty="0">
                <a:latin typeface="Century Gothic" panose="020B0502020202020204" pitchFamily="34" charset="0"/>
              </a:rPr>
              <a:t>universities want?</a:t>
            </a:r>
            <a:endParaRPr lang="en-GB" sz="4400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95536" y="3717032"/>
            <a:ext cx="8469984" cy="295232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latin typeface="Century Gothic" panose="020B0502020202020204" pitchFamily="34" charset="0"/>
              </a:rPr>
              <a:t>GCSE – Maths &amp; English – min grade 4 or 5 </a:t>
            </a:r>
          </a:p>
          <a:p>
            <a:pPr marL="0" indent="0">
              <a:buNone/>
            </a:pPr>
            <a:r>
              <a:rPr lang="en-GB" sz="3200" dirty="0">
                <a:latin typeface="Century Gothic" panose="020B0502020202020204" pitchFamily="34" charset="0"/>
              </a:rPr>
              <a:t>MFL GCSE</a:t>
            </a:r>
          </a:p>
          <a:p>
            <a:pPr marL="0" indent="0">
              <a:buNone/>
            </a:pPr>
            <a:r>
              <a:rPr lang="en-GB" sz="3200" dirty="0">
                <a:latin typeface="Century Gothic" panose="020B0502020202020204" pitchFamily="34" charset="0"/>
              </a:rPr>
              <a:t>Interview</a:t>
            </a:r>
          </a:p>
          <a:p>
            <a:pPr marL="0" indent="0">
              <a:buNone/>
            </a:pPr>
            <a:r>
              <a:rPr lang="en-GB" sz="3200" dirty="0">
                <a:latin typeface="Century Gothic" panose="020B0502020202020204" pitchFamily="34" charset="0"/>
              </a:rPr>
              <a:t>Evidence of Extra Curricular activity</a:t>
            </a:r>
          </a:p>
          <a:p>
            <a:pPr marL="0" indent="0">
              <a:buNone/>
            </a:pPr>
            <a:r>
              <a:rPr lang="en-GB" sz="3200" dirty="0">
                <a:latin typeface="Century Gothic" panose="020B0502020202020204" pitchFamily="34" charset="0"/>
              </a:rPr>
              <a:t>Russell Group: </a:t>
            </a:r>
            <a:r>
              <a:rPr lang="en-GB" sz="3200" dirty="0">
                <a:latin typeface="Century Gothic" panose="020B0502020202020204" pitchFamily="34" charset="0"/>
                <a:hlinkClick r:id="rId3"/>
              </a:rPr>
              <a:t>www.informedchoices.ac.uk</a:t>
            </a:r>
            <a:r>
              <a:rPr lang="en-GB" sz="3200" dirty="0">
                <a:latin typeface="Century Gothic" panose="020B0502020202020204" pitchFamily="34" charset="0"/>
              </a:rPr>
              <a:t>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D36B3E-308A-63E0-0C41-05067E9A6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4767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8458" y="1850468"/>
            <a:ext cx="4968552" cy="1325563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On track for VI Form or College?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06575" y="10846503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EPO</a:t>
            </a:r>
          </a:p>
        </p:txBody>
      </p:sp>
      <p:sp>
        <p:nvSpPr>
          <p:cNvPr id="4" name="Rectangle 3"/>
          <p:cNvSpPr/>
          <p:nvPr/>
        </p:nvSpPr>
        <p:spPr>
          <a:xfrm>
            <a:off x="-7350" y="828815"/>
            <a:ext cx="4572000" cy="5386090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685800">
              <a:defRPr/>
            </a:pPr>
            <a:r>
              <a:rPr lang="en-GB" sz="34400" dirty="0">
                <a:latin typeface="Century Gothic" panose="020B0502020202020204" pitchFamily="34" charset="0"/>
              </a:rPr>
              <a:t>Q</a:t>
            </a:r>
          </a:p>
        </p:txBody>
      </p:sp>
      <p:sp>
        <p:nvSpPr>
          <p:cNvPr id="8" name="Rectangle 7"/>
          <p:cNvSpPr/>
          <p:nvPr/>
        </p:nvSpPr>
        <p:spPr>
          <a:xfrm>
            <a:off x="3923837" y="3176031"/>
            <a:ext cx="51219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r>
              <a:rPr lang="en-GB" sz="2400" dirty="0">
                <a:latin typeface="Century Gothic" panose="020B0502020202020204" pitchFamily="34" charset="0"/>
              </a:rPr>
              <a:t>On track for 4 or above in English and Maths?</a:t>
            </a:r>
          </a:p>
        </p:txBody>
      </p:sp>
      <p:sp>
        <p:nvSpPr>
          <p:cNvPr id="9" name="Rectangle 8"/>
          <p:cNvSpPr/>
          <p:nvPr/>
        </p:nvSpPr>
        <p:spPr>
          <a:xfrm>
            <a:off x="3949881" y="4517432"/>
            <a:ext cx="52905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Improvement needed?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777473" y="9253779"/>
            <a:ext cx="5256584" cy="7777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latin typeface="Century Gothic" panose="020B0502020202020204" pitchFamily="34" charset="0"/>
              </a:rPr>
              <a:t>Where are you now?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03548" y="466309"/>
            <a:ext cx="813690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>
                <a:latin typeface="Century Gothic" panose="020B0502020202020204" pitchFamily="34" charset="0"/>
              </a:rPr>
              <a:t>Where are you now?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C53C93C-6661-ADEF-CA26-5A08C411A1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6296" y="5633178"/>
            <a:ext cx="1678272" cy="1003354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837F28F-AA64-4BFC-646B-9AFAB9BC7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694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DAA059-B5A3-DD80-19BD-277950F27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404664"/>
            <a:ext cx="7886700" cy="1325563"/>
          </a:xfrm>
        </p:spPr>
        <p:txBody>
          <a:bodyPr/>
          <a:lstStyle/>
          <a:p>
            <a:r>
              <a:rPr lang="en-GB" b="1" dirty="0">
                <a:latin typeface="+mn-lt"/>
              </a:rPr>
              <a:t>Supporting Your Child with</a:t>
            </a:r>
            <a:br>
              <a:rPr lang="en-GB" b="1" dirty="0">
                <a:latin typeface="+mn-lt"/>
              </a:rPr>
            </a:br>
            <a:r>
              <a:rPr lang="en-GB" b="1" dirty="0">
                <a:latin typeface="+mn-lt"/>
              </a:rPr>
              <a:t>GCSEs and Revision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FC44957-F68D-EBCB-4550-976AADAC42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771727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b="1" u="sng" dirty="0"/>
              <a:t>Resilient Pathways</a:t>
            </a:r>
          </a:p>
          <a:p>
            <a:pPr>
              <a:lnSpc>
                <a:spcPct val="150000"/>
              </a:lnSpc>
            </a:pPr>
            <a:r>
              <a:rPr lang="en-GB" dirty="0"/>
              <a:t>Your child will have an assembly with the Resilient Pathways Team next half term. </a:t>
            </a:r>
          </a:p>
          <a:p>
            <a:pPr>
              <a:lnSpc>
                <a:spcPct val="150000"/>
              </a:lnSpc>
            </a:pPr>
            <a:r>
              <a:rPr lang="en-GB" dirty="0"/>
              <a:t>They will be offering drop ins at lunchtime and invited students will be taking part in small workshops.</a:t>
            </a:r>
          </a:p>
          <a:p>
            <a:pPr>
              <a:lnSpc>
                <a:spcPct val="150000"/>
              </a:lnSpc>
            </a:pPr>
            <a:r>
              <a:rPr lang="en-GB" dirty="0"/>
              <a:t>They are also offering Parent &amp; Carer workshops, further information is on the hand out which you can collect on the way out.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52761C-DAF4-827C-38D4-CD218E849F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0272" y="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006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278ADA9-6383-4BDD-80D2-8899A4026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84B7147-B0F6-40ED-B5A2-FF72BC8198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36D2DE0-0628-4A9A-A59D-7BA8B5EB3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8E405C9-94BE-41DA-928C-DEC9A8550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1946" y="148929"/>
            <a:ext cx="4920107" cy="65601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19A6AB-5B21-BE5D-D4C7-B06F0AC44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3109" y="1471739"/>
            <a:ext cx="5206408" cy="257038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kern="1200" dirty="0">
                <a:latin typeface="+mj-lt"/>
                <a:ea typeface="+mj-ea"/>
                <a:cs typeface="+mj-cs"/>
              </a:rPr>
              <a:t>Applications</a:t>
            </a:r>
            <a:endParaRPr lang="en-US" sz="6600" kern="1200" dirty="0">
              <a:latin typeface="+mj-lt"/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5DBC3-B17D-51C2-9E1F-3FA3DE828B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6273" y="4076802"/>
            <a:ext cx="4171453" cy="153458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How to apply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35A645-0D9E-A297-0C0F-A25A83852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50583" y="6356350"/>
            <a:ext cx="66476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48F63A3B-78C7-47BE-AE5E-E10140E04643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35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D2091A72-D5BB-42AC-8FD3-F7747D9086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9222429" flipV="1">
            <a:off x="1870589" y="6170"/>
            <a:ext cx="5112196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ED12BFC-A737-46AF-8411-481112D54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50746" y="5310973"/>
            <a:ext cx="529461" cy="68679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0627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C06250B-1A76-AF97-1741-4954BEA3E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438" y="157362"/>
            <a:ext cx="8301018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How to apply for 6</a:t>
            </a:r>
            <a:r>
              <a:rPr lang="en-GB" sz="3600" b="1" baseline="30000" dirty="0">
                <a:latin typeface="Century Gothic" panose="020B0502020202020204" pitchFamily="34" charset="0"/>
              </a:rPr>
              <a:t>th</a:t>
            </a:r>
            <a:r>
              <a:rPr lang="en-GB" sz="3600" b="1" dirty="0">
                <a:latin typeface="Century Gothic" panose="020B0502020202020204" pitchFamily="34" charset="0"/>
              </a:rPr>
              <a:t> Form/College Courses</a:t>
            </a:r>
          </a:p>
        </p:txBody>
      </p:sp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C2E7A021-927B-1BB8-7C23-5BD0D23C073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10579"/>
            <a:ext cx="3086100" cy="1853294"/>
          </a:xfrm>
          <a:prstGeom prst="rect">
            <a:avLst/>
          </a:prstGeom>
          <a:noFill/>
        </p:spPr>
      </p:pic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2FC3B692-40A2-D976-844C-563121FBD8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68505" y="1548685"/>
            <a:ext cx="4407951" cy="3760629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entury Gothic" panose="020B0502020202020204" pitchFamily="34" charset="0"/>
              </a:rPr>
              <a:t>Apply via institutions website –</a:t>
            </a:r>
          </a:p>
          <a:p>
            <a:pPr lvl="1"/>
            <a:r>
              <a:rPr lang="en-US" sz="2400" b="1" dirty="0">
                <a:latin typeface="Century Gothic" panose="020B0502020202020204" pitchFamily="34" charset="0"/>
              </a:rPr>
              <a:t>NDHS must apply via  school website</a:t>
            </a:r>
          </a:p>
          <a:p>
            <a:r>
              <a:rPr lang="en-US" sz="2400" dirty="0">
                <a:latin typeface="Century Gothic" panose="020B0502020202020204" pitchFamily="34" charset="0"/>
              </a:rPr>
              <a:t>Apply via </a:t>
            </a:r>
            <a:r>
              <a:rPr lang="en-US" sz="2400" b="1" dirty="0">
                <a:latin typeface="Century Gothic" panose="020B0502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www.helpyouchoose.org</a:t>
            </a:r>
            <a:endParaRPr lang="en-US" sz="2400" b="1" dirty="0">
              <a:latin typeface="Century Gothic" panose="020B0502020202020204" pitchFamily="34" charset="0"/>
            </a:endParaRPr>
          </a:p>
          <a:p>
            <a:pPr lvl="1"/>
            <a:r>
              <a:rPr lang="en-US" sz="2400" dirty="0">
                <a:latin typeface="Century Gothic" panose="020B0502020202020204" pitchFamily="34" charset="0"/>
              </a:rPr>
              <a:t>Apply for </a:t>
            </a:r>
            <a:r>
              <a:rPr lang="en-US" sz="2400" b="1" dirty="0">
                <a:latin typeface="Century Gothic" panose="020B0502020202020204" pitchFamily="34" charset="0"/>
              </a:rPr>
              <a:t>more than one </a:t>
            </a:r>
            <a:r>
              <a:rPr lang="en-US" sz="2400" dirty="0">
                <a:latin typeface="Century Gothic" panose="020B0502020202020204" pitchFamily="34" charset="0"/>
              </a:rPr>
              <a:t>institution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2253369-81A0-0A82-4F78-D271536C3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450"/>
              </a:spcAft>
            </a:pPr>
            <a:fld id="{D495E168-DA5E-4888-8D8A-92B118324C14}" type="slidenum">
              <a:rPr lang="ru-RU" smtClean="0"/>
              <a:pPr>
                <a:spcAft>
                  <a:spcPts val="450"/>
                </a:spcAft>
              </a:pPr>
              <a:t>36</a:t>
            </a:fld>
            <a:endParaRPr lang="ru-RU"/>
          </a:p>
        </p:txBody>
      </p:sp>
      <p:pic>
        <p:nvPicPr>
          <p:cNvPr id="1026" name="Picture 2" descr="About Us | Norwich Research School">
            <a:extLst>
              <a:ext uri="{FF2B5EF4-FFF2-40B4-BE49-F238E27FC236}">
                <a16:creationId xmlns:a16="http://schemas.microsoft.com/office/drawing/2014/main" id="{EBC32404-CA09-B7AD-3D50-816D0726C7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604" y="4742229"/>
            <a:ext cx="4204607" cy="1958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756A306-303B-DE4F-6C2E-174701F6048D}"/>
              </a:ext>
            </a:extLst>
          </p:cNvPr>
          <p:cNvSpPr txBox="1"/>
          <p:nvPr/>
        </p:nvSpPr>
        <p:spPr>
          <a:xfrm rot="20809948">
            <a:off x="1512536" y="4837928"/>
            <a:ext cx="30264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8080"/>
                </a:solidFill>
                <a:latin typeface="Century Gothic" panose="020B0502020202020204" pitchFamily="34" charset="0"/>
              </a:rPr>
              <a:t>Don’t forget to check application deadlines!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6F2413-79EB-591B-B3F1-750FFC0467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4636" y="5721433"/>
            <a:ext cx="1678272" cy="10033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72B9B9-7ECF-939B-8ED6-001B5E73D5C8}"/>
              </a:ext>
            </a:extLst>
          </p:cNvPr>
          <p:cNvSpPr txBox="1"/>
          <p:nvPr/>
        </p:nvSpPr>
        <p:spPr>
          <a:xfrm>
            <a:off x="1345493" y="6484315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SWH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EA9938-AEA7-11DE-F03A-AE8141DDD4AA}"/>
              </a:ext>
            </a:extLst>
          </p:cNvPr>
          <p:cNvSpPr txBox="1"/>
          <p:nvPr/>
        </p:nvSpPr>
        <p:spPr>
          <a:xfrm>
            <a:off x="133265" y="3413040"/>
            <a:ext cx="4572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rebuchet MS" panose="020B0603020202020204" pitchFamily="34" charset="0"/>
              </a:rPr>
              <a:t>Students use their </a:t>
            </a:r>
            <a:r>
              <a:rPr lang="en-GB" sz="2400" b="1" dirty="0">
                <a:latin typeface="Trebuchet MS" panose="020B0603020202020204" pitchFamily="34" charset="0"/>
              </a:rPr>
              <a:t>email address </a:t>
            </a:r>
            <a:r>
              <a:rPr lang="en-GB" sz="2400" dirty="0">
                <a:latin typeface="Trebuchet MS" panose="020B0603020202020204" pitchFamily="34" charset="0"/>
              </a:rPr>
              <a:t>to access Help You Choose.</a:t>
            </a:r>
          </a:p>
        </p:txBody>
      </p:sp>
    </p:spTree>
    <p:extLst>
      <p:ext uri="{BB962C8B-B14F-4D97-AF65-F5344CB8AC3E}">
        <p14:creationId xmlns:p14="http://schemas.microsoft.com/office/powerpoint/2010/main" val="42291171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paper background">
            <a:extLst>
              <a:ext uri="{FF2B5EF4-FFF2-40B4-BE49-F238E27FC236}">
                <a16:creationId xmlns:a16="http://schemas.microsoft.com/office/drawing/2014/main" id="{D6ADB6E0-863E-4EB1-8688-3087A3ED3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05" y="1168774"/>
            <a:ext cx="8999382" cy="483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Flowchart: Document 30">
            <a:extLst>
              <a:ext uri="{FF2B5EF4-FFF2-40B4-BE49-F238E27FC236}">
                <a16:creationId xmlns:a16="http://schemas.microsoft.com/office/drawing/2014/main" id="{3D5D05D9-63B9-4376-8387-06D25405B669}"/>
              </a:ext>
            </a:extLst>
          </p:cNvPr>
          <p:cNvSpPr/>
          <p:nvPr/>
        </p:nvSpPr>
        <p:spPr>
          <a:xfrm rot="5400000" flipH="1">
            <a:off x="6195377" y="3460551"/>
            <a:ext cx="5487944" cy="409301"/>
          </a:xfrm>
          <a:prstGeom prst="flowChartDocument">
            <a:avLst/>
          </a:prstGeom>
          <a:solidFill>
            <a:srgbClr val="92D05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6" name="Flowchart: Document 5"/>
          <p:cNvSpPr/>
          <p:nvPr/>
        </p:nvSpPr>
        <p:spPr>
          <a:xfrm>
            <a:off x="-12884" y="857251"/>
            <a:ext cx="9162889" cy="807950"/>
          </a:xfrm>
          <a:prstGeom prst="flowChartDocument">
            <a:avLst/>
          </a:prstGeom>
          <a:solidFill>
            <a:srgbClr val="20AF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7" name="TextBox 6"/>
          <p:cNvSpPr txBox="1"/>
          <p:nvPr/>
        </p:nvSpPr>
        <p:spPr>
          <a:xfrm>
            <a:off x="174520" y="921230"/>
            <a:ext cx="896948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Application</a:t>
            </a:r>
            <a:endParaRPr lang="en-GB" sz="33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8D18C6-02A9-5967-696D-C7CFA04655D5}"/>
              </a:ext>
            </a:extLst>
          </p:cNvPr>
          <p:cNvSpPr txBox="1"/>
          <p:nvPr/>
        </p:nvSpPr>
        <p:spPr>
          <a:xfrm>
            <a:off x="342900" y="1803966"/>
            <a:ext cx="8456009" cy="4455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700" dirty="0"/>
              <a:t>Check the deadlines (different institutions will have different closing dates)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sz="2700" dirty="0"/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sz="2700" dirty="0"/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700" dirty="0"/>
              <a:t>Places can fill up fast and most courses close by mid-December.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428625" indent="-428625" algn="l">
              <a:buFont typeface="Arial" panose="020B0604020202020204" pitchFamily="34" charset="0"/>
              <a:buChar char="•"/>
            </a:pPr>
            <a:endParaRPr lang="en-GB" sz="2400" i="0" dirty="0">
              <a:effectLst/>
              <a:latin typeface="Gotham"/>
            </a:endParaRPr>
          </a:p>
          <a:p>
            <a:pPr marL="428625" indent="-428625" algn="l">
              <a:buFont typeface="Arial" panose="020B0604020202020204" pitchFamily="34" charset="0"/>
              <a:buChar char="•"/>
            </a:pPr>
            <a:endParaRPr lang="en-GB" sz="2400" i="0" dirty="0">
              <a:effectLst/>
              <a:latin typeface="Gotham"/>
            </a:endParaRPr>
          </a:p>
          <a:p>
            <a:pPr algn="l"/>
            <a:endParaRPr lang="en-GB" sz="2700" b="0" i="0" dirty="0">
              <a:effectLst/>
              <a:latin typeface="Gotham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3E09DF-506F-11AE-4167-7C4F67FDC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1401" y="4251162"/>
            <a:ext cx="2657475" cy="143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63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FA21D5F-7F4E-BB48-8724-265EC9969F17}"/>
              </a:ext>
            </a:extLst>
          </p:cNvPr>
          <p:cNvSpPr txBox="1">
            <a:spLocks/>
          </p:cNvSpPr>
          <p:nvPr/>
        </p:nvSpPr>
        <p:spPr>
          <a:xfrm>
            <a:off x="-396552" y="-122875"/>
            <a:ext cx="3992787" cy="10166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>
              <a:spcAft>
                <a:spcPts val="600"/>
              </a:spcAft>
            </a:pPr>
            <a:r>
              <a:rPr lang="en-US" sz="54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Next Steps</a:t>
            </a:r>
            <a:endParaRPr lang="en-US" sz="5400" b="1" kern="1200" dirty="0">
              <a:solidFill>
                <a:schemeClr val="accent1"/>
              </a:solidFill>
              <a:latin typeface="+mj-l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C64EF0-C3A0-3E94-E6F2-F158C567BD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302" y="868455"/>
            <a:ext cx="5624254" cy="512106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/>
            <a:r>
              <a:rPr lang="en-US" dirty="0">
                <a:latin typeface="Trebuchet MS"/>
                <a:cs typeface="Arial"/>
              </a:rPr>
              <a:t>Aim to visit at least two open days/evenings</a:t>
            </a:r>
          </a:p>
          <a:p>
            <a:pPr marL="342900"/>
            <a:r>
              <a:rPr lang="en-US" dirty="0">
                <a:latin typeface="Trebuchet MS"/>
                <a:cs typeface="Arial"/>
              </a:rPr>
              <a:t>Apply to up to 3 institutions including a back- up plan (Plan B), by December 2026. </a:t>
            </a:r>
          </a:p>
          <a:p>
            <a:pPr marL="342900"/>
            <a:r>
              <a:rPr lang="en-US" dirty="0">
                <a:latin typeface="Trebuchet MS"/>
                <a:cs typeface="Arial"/>
              </a:rPr>
              <a:t>Some institutions have early cut off dates, so important to check  </a:t>
            </a:r>
          </a:p>
          <a:p>
            <a:pPr marL="342900"/>
            <a:r>
              <a:rPr lang="en-US" dirty="0">
                <a:latin typeface="Trebuchet MS" panose="020B0603020202020204" pitchFamily="34" charset="0"/>
                <a:cs typeface="Arial"/>
              </a:rPr>
              <a:t>We will be contacting parents/carers in December and will ask you to complete a short Google Form so that we can track students’ progress in their applications.</a:t>
            </a:r>
            <a:endParaRPr lang="en-US" sz="3600" dirty="0">
              <a:latin typeface="Trebuchet MS" panose="020B0603020202020204" pitchFamily="34" charset="0"/>
            </a:endParaRPr>
          </a:p>
          <a:p>
            <a:endParaRPr lang="en-US" sz="16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5"/>
            <a:ext cx="306939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"/>
            <a:ext cx="306939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22"/>
            <a:ext cx="3051501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2499" y="-10"/>
            <a:ext cx="2708601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A logo for a health care company&#10;&#10;Description automatically generated">
            <a:extLst>
              <a:ext uri="{FF2B5EF4-FFF2-40B4-BE49-F238E27FC236}">
                <a16:creationId xmlns:a16="http://schemas.microsoft.com/office/drawing/2014/main" id="{E8181FFD-D110-0EB8-9CAC-712571A345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3610" y="5494736"/>
            <a:ext cx="1054560" cy="75629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2A877B3-EEAD-07C9-BF19-F457002D4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4855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9DCF2F-3DA8-5BA3-A4FB-5B10CE4FF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Century Gothic" panose="020B0502020202020204" pitchFamily="34" charset="0"/>
              </a:rPr>
              <a:t>Next Steps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DCC80-E1C3-C417-F8DD-F33020A8F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anchor="ctr">
            <a:norm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600" dirty="0">
                <a:latin typeface="Century Gothic"/>
              </a:rPr>
              <a:t>If wanting to progress on to an </a:t>
            </a:r>
            <a:r>
              <a:rPr lang="en-GB" sz="2600" b="1" dirty="0">
                <a:latin typeface="Century Gothic"/>
              </a:rPr>
              <a:t>apprenticeship</a:t>
            </a:r>
            <a:r>
              <a:rPr lang="en-GB" sz="2600" dirty="0">
                <a:latin typeface="Century Gothic"/>
              </a:rPr>
              <a:t> students must </a:t>
            </a:r>
            <a:r>
              <a:rPr lang="en-GB" sz="2600" b="1" dirty="0">
                <a:latin typeface="Century Gothic"/>
              </a:rPr>
              <a:t>have a</a:t>
            </a:r>
            <a:r>
              <a:rPr lang="en-GB" sz="2600" dirty="0">
                <a:latin typeface="Century Gothic"/>
              </a:rPr>
              <a:t> </a:t>
            </a:r>
            <a:r>
              <a:rPr lang="en-GB" sz="2600" b="1" dirty="0">
                <a:latin typeface="Century Gothic"/>
              </a:rPr>
              <a:t>backup</a:t>
            </a:r>
            <a:r>
              <a:rPr lang="en-GB" sz="2600" dirty="0">
                <a:latin typeface="Century Gothic"/>
              </a:rPr>
              <a:t> of a full-time course application, as no guarantee of securing an employer.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600" dirty="0">
                <a:latin typeface="Century Gothic"/>
              </a:rPr>
              <a:t>School website – Careers section has lots of useful information regularly updated.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600" dirty="0">
                <a:latin typeface="Century Gothic"/>
              </a:rPr>
              <a:t>Book a careers guidance appointment if unsure of next step.</a:t>
            </a:r>
          </a:p>
          <a:p>
            <a:endParaRPr lang="en-GB" sz="2600">
              <a:latin typeface="Century Gothic" panose="020B0502020202020204" pitchFamily="34" charset="0"/>
            </a:endParaRPr>
          </a:p>
          <a:p>
            <a:endParaRPr lang="en-GB" sz="260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F2D2E-B6C4-943B-C323-1E39AC098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4349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1AEBC-6D9D-4D30-BB4C-43FE13703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1142" y="1809552"/>
            <a:ext cx="4283285" cy="676275"/>
          </a:xfrm>
        </p:spPr>
        <p:txBody>
          <a:bodyPr>
            <a:noAutofit/>
          </a:bodyPr>
          <a:lstStyle/>
          <a:p>
            <a:r>
              <a:rPr lang="en-US" sz="3600" dirty="0">
                <a:latin typeface="Century Gothic" panose="020B0502020202020204" pitchFamily="34" charset="0"/>
              </a:rPr>
              <a:t>Independent Careers Advisor</a:t>
            </a:r>
            <a:endParaRPr lang="ru-RU" sz="3600" dirty="0">
              <a:latin typeface="Century Gothic" panose="020B0502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DAECDC-7310-4573-BE1D-3F708C830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t>40</a:t>
            </a:fld>
            <a:endParaRPr lang="ru-R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BFDBF9-B20C-4919-9CE3-90C6CDC85BD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974125" y="2567822"/>
            <a:ext cx="4915345" cy="891641"/>
          </a:xfrm>
        </p:spPr>
        <p:txBody>
          <a:bodyPr/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  <a:cs typeface="Arial" panose="020B0604020202020204" pitchFamily="34" charset="0"/>
              </a:rPr>
              <a:t>Request a careers guidance appointment with </a:t>
            </a:r>
            <a:r>
              <a:rPr lang="en-GB" sz="2400" i="1" dirty="0">
                <a:solidFill>
                  <a:srgbClr val="00808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Siobhan Whiddett </a:t>
            </a:r>
          </a:p>
          <a:p>
            <a:pPr lvl="1"/>
            <a:r>
              <a:rPr lang="en-GB" sz="2400" b="0" dirty="0">
                <a:latin typeface="Century Gothic" panose="020B0502020202020204" pitchFamily="34" charset="0"/>
                <a:cs typeface="Arial" panose="020B0604020202020204" pitchFamily="34" charset="0"/>
              </a:rPr>
              <a:t>By e-mailing: </a:t>
            </a:r>
            <a:r>
              <a:rPr lang="en-GB" sz="2400" b="0" dirty="0">
                <a:latin typeface="Century Gothic" panose="020B0502020202020204" pitchFamily="34" charset="0"/>
                <a:cs typeface="Arial" panose="020B0604020202020204" pitchFamily="34" charset="0"/>
                <a:hlinkClick r:id="rId2"/>
              </a:rPr>
              <a:t>swhiddett1@ndhs.org.uk</a:t>
            </a:r>
            <a:endParaRPr lang="en-GB" sz="2400" b="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400" b="0" dirty="0">
                <a:latin typeface="Century Gothic" panose="020B0502020202020204" pitchFamily="34" charset="0"/>
                <a:cs typeface="Arial" panose="020B0604020202020204" pitchFamily="34" charset="0"/>
              </a:rPr>
              <a:t>or</a:t>
            </a:r>
          </a:p>
          <a:p>
            <a:pPr lvl="1"/>
            <a:r>
              <a:rPr lang="en-GB" sz="2400" dirty="0">
                <a:latin typeface="Century Gothic" panose="020B0502020202020204" pitchFamily="34" charset="0"/>
                <a:cs typeface="Arial" panose="020B0604020202020204" pitchFamily="34" charset="0"/>
              </a:rPr>
              <a:t>Complete the form on the Careers page </a:t>
            </a:r>
            <a:r>
              <a:rPr lang="en-GB" sz="2400" b="0" dirty="0">
                <a:latin typeface="Century Gothic" panose="020B0502020202020204" pitchFamily="34" charset="0"/>
                <a:cs typeface="Arial" panose="020B0604020202020204" pitchFamily="34" charset="0"/>
              </a:rPr>
              <a:t>of the school website </a:t>
            </a:r>
          </a:p>
          <a:p>
            <a:pPr lvl="1"/>
            <a:r>
              <a:rPr lang="en-GB" sz="2400" b="0" dirty="0">
                <a:latin typeface="Century Gothic" panose="020B0502020202020204" pitchFamily="34" charset="0"/>
                <a:cs typeface="Arial" panose="020B0604020202020204" pitchFamily="34" charset="0"/>
              </a:rPr>
              <a:t>or</a:t>
            </a:r>
          </a:p>
          <a:p>
            <a:pPr lvl="1"/>
            <a:r>
              <a:rPr lang="en-GB" sz="2400" b="0" dirty="0">
                <a:latin typeface="Century Gothic" panose="020B0502020202020204" pitchFamily="34" charset="0"/>
                <a:cs typeface="Arial" panose="020B0604020202020204" pitchFamily="34" charset="0"/>
              </a:rPr>
              <a:t>via your form tutor or Head of Year</a:t>
            </a:r>
          </a:p>
          <a:p>
            <a:endParaRPr lang="ru-RU" dirty="0"/>
          </a:p>
        </p:txBody>
      </p:sp>
      <p:graphicFrame>
        <p:nvGraphicFramePr>
          <p:cNvPr id="21" name="Chart Placeholder 20" descr="Pie chart">
            <a:extLst>
              <a:ext uri="{FF2B5EF4-FFF2-40B4-BE49-F238E27FC236}">
                <a16:creationId xmlns:a16="http://schemas.microsoft.com/office/drawing/2014/main" id="{093B88E5-E854-483F-A761-6A39AF1AE58A}"/>
              </a:ext>
            </a:extLst>
          </p:cNvPr>
          <p:cNvGraphicFramePr>
            <a:graphicFrameLocks noGrp="1"/>
          </p:cNvGraphicFramePr>
          <p:nvPr>
            <p:ph type="chart" sz="quarter" idx="32"/>
          </p:nvPr>
        </p:nvGraphicFramePr>
        <p:xfrm>
          <a:off x="1066800" y="1492251"/>
          <a:ext cx="2914399" cy="3626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6" name="Picture 2" descr="https://lh5.googleusercontent.com/vb9R784Zl1QNH73J0c9q92OCi4Ki2XVc8il9dMoGCHX-v0uBgr-aLjapx366nUc_0AK9HMxU8u7Jhk25k1upOFPa7QJ3Iw-PRsErFPtOUscNvqnfhWuSZYjFw6HxSNsrVx9xp3s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57" y="5643506"/>
            <a:ext cx="1764485" cy="105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380A81B-0832-4DB0-2F87-81ABE5529E2A}"/>
              </a:ext>
            </a:extLst>
          </p:cNvPr>
          <p:cNvSpPr txBox="1">
            <a:spLocks/>
          </p:cNvSpPr>
          <p:nvPr/>
        </p:nvSpPr>
        <p:spPr>
          <a:xfrm>
            <a:off x="875798" y="-50141"/>
            <a:ext cx="813690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dirty="0">
                <a:latin typeface="Century Gothic" panose="020B0502020202020204" pitchFamily="34" charset="0"/>
              </a:rPr>
              <a:t>Support Available</a:t>
            </a:r>
          </a:p>
        </p:txBody>
      </p:sp>
    </p:spTree>
    <p:extLst>
      <p:ext uri="{BB962C8B-B14F-4D97-AF65-F5344CB8AC3E}">
        <p14:creationId xmlns:p14="http://schemas.microsoft.com/office/powerpoint/2010/main" val="8100107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ITSAT: Points to remember on the final day">
            <a:extLst>
              <a:ext uri="{FF2B5EF4-FFF2-40B4-BE49-F238E27FC236}">
                <a16:creationId xmlns:a16="http://schemas.microsoft.com/office/drawing/2014/main" id="{54234F3A-CB0B-2E1A-8980-C70A7F06E2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0" r="9654"/>
          <a:stretch/>
        </p:blipFill>
        <p:spPr bwMode="auto">
          <a:xfrm>
            <a:off x="251520" y="1536073"/>
            <a:ext cx="2292360" cy="2830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itle 4">
            <a:extLst>
              <a:ext uri="{FF2B5EF4-FFF2-40B4-BE49-F238E27FC236}">
                <a16:creationId xmlns:a16="http://schemas.microsoft.com/office/drawing/2014/main" id="{0E25511F-1EAF-A960-1453-73569A9B6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222027"/>
            <a:ext cx="7857832" cy="1003532"/>
          </a:xfrm>
        </p:spPr>
        <p:txBody>
          <a:bodyPr anchor="ctr">
            <a:norm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Points to Remember </a:t>
            </a:r>
          </a:p>
        </p:txBody>
      </p:sp>
      <p:graphicFrame>
        <p:nvGraphicFramePr>
          <p:cNvPr id="38" name="Content Placeholder 24">
            <a:extLst>
              <a:ext uri="{FF2B5EF4-FFF2-40B4-BE49-F238E27FC236}">
                <a16:creationId xmlns:a16="http://schemas.microsoft.com/office/drawing/2014/main" id="{33E87458-B38E-D683-8429-CC037CD9FE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7150808"/>
              </p:ext>
            </p:extLst>
          </p:nvPr>
        </p:nvGraphicFramePr>
        <p:xfrm>
          <a:off x="3692086" y="1536073"/>
          <a:ext cx="5459544" cy="4673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FE64EF-EA24-A13C-D646-80F0A7419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45381" y="5343030"/>
            <a:ext cx="498143" cy="266170"/>
          </a:xfrm>
        </p:spPr>
        <p:txBody>
          <a:bodyPr>
            <a:normAutofit/>
          </a:bodyPr>
          <a:lstStyle/>
          <a:p>
            <a:pPr defTabSz="886968">
              <a:spcAft>
                <a:spcPts val="437"/>
              </a:spcAft>
            </a:pPr>
            <a:fld id="{D495E168-DA5E-4888-8D8A-92B118324C14}" type="slidenum">
              <a:rPr lang="ru-RU" sz="87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defTabSz="886968">
                <a:spcAft>
                  <a:spcPts val="437"/>
                </a:spcAft>
              </a:pPr>
              <a:t>41</a:t>
            </a:fld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A306BA-6460-CDAE-77BB-9AF246CF9592}"/>
              </a:ext>
            </a:extLst>
          </p:cNvPr>
          <p:cNvSpPr txBox="1"/>
          <p:nvPr/>
        </p:nvSpPr>
        <p:spPr>
          <a:xfrm>
            <a:off x="-190898" y="6209379"/>
            <a:ext cx="9554663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 defTabSz="886968">
              <a:spcAft>
                <a:spcPts val="600"/>
              </a:spcAft>
            </a:pPr>
            <a:r>
              <a:rPr lang="en-GB" sz="3200" b="1" kern="1200" dirty="0">
                <a:latin typeface="Century Gothic"/>
              </a:rPr>
              <a:t>GCSE results day – Thursday </a:t>
            </a:r>
            <a:r>
              <a:rPr lang="en-GB" sz="3200" b="1" dirty="0">
                <a:latin typeface="Century Gothic"/>
              </a:rPr>
              <a:t>19th </a:t>
            </a:r>
            <a:r>
              <a:rPr lang="en-GB" sz="3200" b="1" baseline="30000" dirty="0">
                <a:latin typeface="Century Gothic"/>
              </a:rPr>
              <a:t> </a:t>
            </a:r>
            <a:r>
              <a:rPr lang="en-GB" sz="3200" b="1" kern="1200" dirty="0">
                <a:latin typeface="Century Gothic"/>
              </a:rPr>
              <a:t>August </a:t>
            </a:r>
            <a:r>
              <a:rPr lang="en-GB" sz="3200" b="1" dirty="0">
                <a:latin typeface="Century Gothic"/>
              </a:rPr>
              <a:t>2027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0D5720F-2425-4FDA-3A50-8560C0518ACD}"/>
              </a:ext>
            </a:extLst>
          </p:cNvPr>
          <p:cNvSpPr/>
          <p:nvPr/>
        </p:nvSpPr>
        <p:spPr>
          <a:xfrm>
            <a:off x="-324544" y="-29768"/>
            <a:ext cx="9865096" cy="1513239"/>
          </a:xfrm>
          <a:prstGeom prst="rect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8665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17446</TotalTime>
  <Words>2024</Words>
  <Application>Microsoft Office PowerPoint</Application>
  <PresentationFormat>On-screen Show (4:3)</PresentationFormat>
  <Paragraphs>343</Paragraphs>
  <Slides>41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Aharoni</vt:lpstr>
      <vt:lpstr>Arial</vt:lpstr>
      <vt:lpstr>Avenir Next LT Pro</vt:lpstr>
      <vt:lpstr>Berlin Sans FB</vt:lpstr>
      <vt:lpstr>Calibri</vt:lpstr>
      <vt:lpstr>Calibri Light</vt:lpstr>
      <vt:lpstr>Century Gothic</vt:lpstr>
      <vt:lpstr>Gotham</vt:lpstr>
      <vt:lpstr>Trebuchet MS</vt:lpstr>
      <vt:lpstr>Wingdings</vt:lpstr>
      <vt:lpstr>Office Theme</vt:lpstr>
      <vt:lpstr>PowerPoint Presentation</vt:lpstr>
      <vt:lpstr>Welcome</vt:lpstr>
      <vt:lpstr>Session Objectives</vt:lpstr>
      <vt:lpstr>PowerPoint Presentation</vt:lpstr>
      <vt:lpstr>PowerPoint Presentation</vt:lpstr>
      <vt:lpstr>PowerPoint Presentation</vt:lpstr>
      <vt:lpstr>PowerPoint Presentation</vt:lpstr>
      <vt:lpstr>Educational Levels –  Your Journey</vt:lpstr>
      <vt:lpstr>PowerPoint Presentation</vt:lpstr>
      <vt:lpstr>V-Levels – *NEW *</vt:lpstr>
      <vt:lpstr>T-Levels &amp; T-level Transitions</vt:lpstr>
      <vt:lpstr>What T Levels Can I Study?</vt:lpstr>
      <vt:lpstr>Where Can I Study T-Levels?</vt:lpstr>
      <vt:lpstr>Apprenticeships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Factors to Consider</vt:lpstr>
      <vt:lpstr>How to decide where &amp; what to study</vt:lpstr>
      <vt:lpstr>The Importance of Choice</vt:lpstr>
      <vt:lpstr>PowerPoint Presentation</vt:lpstr>
      <vt:lpstr>PowerPoint Presentation</vt:lpstr>
      <vt:lpstr>Research</vt:lpstr>
      <vt:lpstr>PowerPoint Presentation</vt:lpstr>
      <vt:lpstr>Research</vt:lpstr>
      <vt:lpstr>PowerPoint Presentation</vt:lpstr>
      <vt:lpstr>PowerPoint Presentation</vt:lpstr>
      <vt:lpstr>Open Evening </vt:lpstr>
      <vt:lpstr>My offer to all ND Yr11 Students</vt:lpstr>
      <vt:lpstr>Which A Levels? </vt:lpstr>
      <vt:lpstr>On track for VI Form or College?</vt:lpstr>
      <vt:lpstr>Supporting Your Child with GCSEs and Revision</vt:lpstr>
      <vt:lpstr>Applications</vt:lpstr>
      <vt:lpstr>How to apply for 6th Form/College Courses</vt:lpstr>
      <vt:lpstr>PowerPoint Presentation</vt:lpstr>
      <vt:lpstr>PowerPoint Presentation</vt:lpstr>
      <vt:lpstr>Next Steps</vt:lpstr>
      <vt:lpstr>Independent Careers Advisor</vt:lpstr>
      <vt:lpstr>Points to Remember 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Help You Choose</dc:title>
  <dc:creator>Brian Conway</dc:creator>
  <cp:lastModifiedBy>Kate Freezer</cp:lastModifiedBy>
  <cp:revision>563</cp:revision>
  <cp:lastPrinted>2024-10-02T14:56:52Z</cp:lastPrinted>
  <dcterms:created xsi:type="dcterms:W3CDTF">2012-09-27T15:08:29Z</dcterms:created>
  <dcterms:modified xsi:type="dcterms:W3CDTF">2026-09-23T14:38:59Z</dcterms:modified>
</cp:coreProperties>
</file>