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5B7D-CEAE-4274-93C3-18640A2E535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976-28C8-4D83-A9EB-F8115652E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29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5B7D-CEAE-4274-93C3-18640A2E535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976-28C8-4D83-A9EB-F8115652E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03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5B7D-CEAE-4274-93C3-18640A2E535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976-28C8-4D83-A9EB-F8115652E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13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5B7D-CEAE-4274-93C3-18640A2E535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976-28C8-4D83-A9EB-F8115652E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90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5B7D-CEAE-4274-93C3-18640A2E535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976-28C8-4D83-A9EB-F8115652E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29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5B7D-CEAE-4274-93C3-18640A2E535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976-28C8-4D83-A9EB-F8115652E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0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5B7D-CEAE-4274-93C3-18640A2E535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976-28C8-4D83-A9EB-F8115652E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67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5B7D-CEAE-4274-93C3-18640A2E535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976-28C8-4D83-A9EB-F8115652E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28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5B7D-CEAE-4274-93C3-18640A2E535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976-28C8-4D83-A9EB-F8115652E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76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5B7D-CEAE-4274-93C3-18640A2E535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976-28C8-4D83-A9EB-F8115652E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87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5B7D-CEAE-4274-93C3-18640A2E535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976-28C8-4D83-A9EB-F8115652E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55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45B7D-CEAE-4274-93C3-18640A2E5351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99976-28C8-4D83-A9EB-F8115652E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95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Fire Alarm Sounds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58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134" y="2128059"/>
            <a:ext cx="10515600" cy="2006572"/>
          </a:xfrm>
        </p:spPr>
        <p:txBody>
          <a:bodyPr>
            <a:normAutofit fontScale="90000"/>
          </a:bodyPr>
          <a:lstStyle/>
          <a:p>
            <a:r>
              <a:rPr lang="en-GB" sz="2700" b="1" dirty="0" smtClean="0"/>
              <a:t>Intermittent Alarm</a:t>
            </a:r>
            <a:br>
              <a:rPr lang="en-GB" sz="2700" b="1" dirty="0" smtClean="0"/>
            </a:b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smtClean="0"/>
              <a:t>When the intermittent alarm sounds remain in the building where it is going off.</a:t>
            </a:r>
            <a:br>
              <a:rPr lang="en-GB" sz="2700" dirty="0" smtClean="0"/>
            </a:b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smtClean="0"/>
              <a:t>You only need to evacuate when you hear the full alarm.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Inter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695700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339098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1935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2700" b="1" dirty="0" smtClean="0"/>
              <a:t>Full </a:t>
            </a:r>
            <a:r>
              <a:rPr lang="en-GB" sz="2700" b="1" dirty="0"/>
              <a:t>Alarm</a:t>
            </a:r>
            <a:br>
              <a:rPr lang="en-GB" sz="2700" b="1" dirty="0"/>
            </a:br>
            <a:r>
              <a:rPr lang="en-GB" sz="2700" dirty="0"/>
              <a:t/>
            </a:r>
            <a:br>
              <a:rPr lang="en-GB" sz="2700" dirty="0"/>
            </a:br>
            <a:r>
              <a:rPr lang="en-GB" sz="2700" dirty="0" smtClean="0"/>
              <a:t>Evacuate the building you are in and take up your position as identified in the Fire Evacuation poster.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Full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695700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276162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Widescreen</PresentationFormat>
  <Paragraphs>3</Paragraphs>
  <Slides>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Fire Alarm Sounds</vt:lpstr>
      <vt:lpstr>Intermittent Alarm  When the intermittent alarm sounds remain in the building where it is going off.  You only need to evacuate when you hear the full alarm.  </vt:lpstr>
      <vt:lpstr>Full Alarm  Evacuate the building you are in and take up your position as identified in the Fire Evacuation poster. 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Alarm Sounds</dc:title>
  <dc:creator>Kevin McNally</dc:creator>
  <cp:lastModifiedBy>Kevin McNally</cp:lastModifiedBy>
  <cp:revision>2</cp:revision>
  <dcterms:created xsi:type="dcterms:W3CDTF">2014-10-15T09:01:22Z</dcterms:created>
  <dcterms:modified xsi:type="dcterms:W3CDTF">2017-09-18T11:45:26Z</dcterms:modified>
</cp:coreProperties>
</file>